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"/>
  </p:notesMasterIdLst>
  <p:sldIdLst>
    <p:sldId id="259" r:id="rId5"/>
  </p:sldIdLst>
  <p:sldSz cx="32918400" cy="43891200"/>
  <p:notesSz cx="6858000" cy="9144000"/>
  <p:embeddedFontLst>
    <p:embeddedFont>
      <p:font typeface="Bell MT" panose="02020503060305020303" pitchFamily="18" charset="0"/>
      <p:regular r:id="rId7"/>
      <p:bold r:id="rId8"/>
      <p:italic r:id="rId9"/>
    </p:embeddedFont>
    <p:embeddedFont>
      <p:font typeface="Bree Serif" panose="020B0604020202020204" charset="0"/>
      <p:regular r:id="rId10"/>
    </p:embeddedFont>
  </p:embeddedFontLst>
  <p:custDataLst>
    <p:tags r:id="rId11"/>
  </p:custDataLst>
  <p:defaultTextStyle>
    <a:defPPr>
      <a:defRPr lang="en-US"/>
    </a:defPPr>
    <a:lvl1pPr marL="0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519" autoAdjust="0"/>
  </p:normalViewPr>
  <p:slideViewPr>
    <p:cSldViewPr snapToGrid="0">
      <p:cViewPr>
        <p:scale>
          <a:sx n="69" d="100"/>
          <a:sy n="69" d="100"/>
        </p:scale>
        <p:origin x="474" y="-14526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ine  Ramke" userId="487a02af-9425-479b-a8f5-d382aee1a65a" providerId="ADAL" clId="{F44A7D41-9715-4FD7-9287-C18B9E9C04B7}"/>
    <pc:docChg chg="modSld">
      <pc:chgData name="Jacqueline  Ramke" userId="487a02af-9425-479b-a8f5-d382aee1a65a" providerId="ADAL" clId="{F44A7D41-9715-4FD7-9287-C18B9E9C04B7}" dt="2025-04-22T10:50:51.562" v="18" actId="14100"/>
      <pc:docMkLst>
        <pc:docMk/>
      </pc:docMkLst>
      <pc:sldChg chg="modSp mod">
        <pc:chgData name="Jacqueline  Ramke" userId="487a02af-9425-479b-a8f5-d382aee1a65a" providerId="ADAL" clId="{F44A7D41-9715-4FD7-9287-C18B9E9C04B7}" dt="2025-04-22T10:50:51.562" v="18" actId="14100"/>
        <pc:sldMkLst>
          <pc:docMk/>
          <pc:sldMk cId="2150916414" sldId="259"/>
        </pc:sldMkLst>
        <pc:spChg chg="mod">
          <ac:chgData name="Jacqueline  Ramke" userId="487a02af-9425-479b-a8f5-d382aee1a65a" providerId="ADAL" clId="{F44A7D41-9715-4FD7-9287-C18B9E9C04B7}" dt="2025-04-22T10:50:51.562" v="18" actId="14100"/>
          <ac:spMkLst>
            <pc:docMk/>
            <pc:sldMk cId="2150916414" sldId="259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91C58-7E86-4719-8C0E-5B729B0581D8}" type="doc">
      <dgm:prSet loTypeId="urn:microsoft.com/office/officeart/2005/8/layout/orgChart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A434CF50-A662-4859-95CB-2C25E3567AF3}">
      <dgm:prSet custT="1"/>
      <dgm:spPr/>
      <dgm:t>
        <a:bodyPr/>
        <a:lstStyle/>
        <a:p>
          <a:pPr rtl="0"/>
          <a:r>
            <a:rPr lang="en-US" sz="2400" b="1" dirty="0">
              <a:solidFill>
                <a:schemeClr val="tx1"/>
              </a:solidFill>
            </a:rPr>
            <a:t>PART 1 Six -subsection</a:t>
          </a:r>
          <a:endParaRPr lang="en-IN" sz="2400" b="1" dirty="0">
            <a:solidFill>
              <a:schemeClr val="tx1"/>
            </a:solidFill>
          </a:endParaRPr>
        </a:p>
      </dgm:t>
    </dgm:pt>
    <dgm:pt modelId="{B348AE92-886C-4AD6-BFCD-B57F39C5EE48}" type="parTrans" cxnId="{BE024A50-5B6B-4561-9501-57A9AE534CBC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4586701A-7FF7-4DCC-901E-2403FB0C917C}" type="sibTrans" cxnId="{BE024A50-5B6B-4561-9501-57A9AE534CBC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8E903EEC-9371-4827-8C3F-25C15606A7ED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Identification </a:t>
          </a:r>
          <a:endParaRPr lang="en-IN" sz="2400" dirty="0">
            <a:solidFill>
              <a:schemeClr val="tx1"/>
            </a:solidFill>
          </a:endParaRPr>
        </a:p>
      </dgm:t>
    </dgm:pt>
    <dgm:pt modelId="{263E228E-AF52-414A-886D-3F514E9CDAC3}" type="parTrans" cxnId="{31883CCC-E982-463A-8A71-F7D40BFD1639}">
      <dgm:prSet/>
      <dgm:spPr/>
      <dgm:t>
        <a:bodyPr/>
        <a:lstStyle/>
        <a:p>
          <a:endParaRPr lang="en-IN" sz="2000">
            <a:solidFill>
              <a:schemeClr val="tx1"/>
            </a:solidFill>
          </a:endParaRPr>
        </a:p>
      </dgm:t>
    </dgm:pt>
    <dgm:pt modelId="{9A2EA3AE-F7F3-4C8A-8688-0C732FEC72D2}" type="sibTrans" cxnId="{31883CCC-E982-463A-8A71-F7D40BFD1639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E94E3208-6AE0-43C9-BE14-E255763D3BB3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Vision testing and lens status  </a:t>
          </a:r>
          <a:endParaRPr lang="en-IN" sz="2400" dirty="0">
            <a:solidFill>
              <a:schemeClr val="tx1"/>
            </a:solidFill>
          </a:endParaRPr>
        </a:p>
      </dgm:t>
    </dgm:pt>
    <dgm:pt modelId="{18A3E673-FF4A-497B-8A0E-EC36A67D77C8}" type="parTrans" cxnId="{5DC50273-D577-4514-8A55-A84DFF47EBB8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EC5EF001-03A6-4862-ABA4-93D08F8838CF}" type="sibTrans" cxnId="{5DC50273-D577-4514-8A55-A84DFF47EBB8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E0500896-41F8-492B-BCDE-DE9B9F6D5A73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Reasons for not having surgery</a:t>
          </a:r>
          <a:endParaRPr lang="en-IN" sz="2400" dirty="0">
            <a:solidFill>
              <a:schemeClr val="tx1"/>
            </a:solidFill>
          </a:endParaRPr>
        </a:p>
      </dgm:t>
    </dgm:pt>
    <dgm:pt modelId="{02B3ED83-286A-42FA-A698-65D059A375CC}" type="parTrans" cxnId="{7CE6270D-E5C1-4A8B-967D-A271E053998D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E1429CF8-6F5C-49E3-8940-3E6CED6E04D5}" type="sibTrans" cxnId="{7CE6270D-E5C1-4A8B-967D-A271E053998D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168EEF9D-7DFD-41A5-B737-3B1F4B0881F7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Service indicators for those operated, and</a:t>
          </a:r>
          <a:endParaRPr lang="en-IN" sz="2400" dirty="0">
            <a:solidFill>
              <a:schemeClr val="tx1"/>
            </a:solidFill>
          </a:endParaRPr>
        </a:p>
      </dgm:t>
    </dgm:pt>
    <dgm:pt modelId="{D1B8EE2F-BA97-40C5-81EA-7645FD478A3F}" type="parTrans" cxnId="{866A01C2-818E-4262-A1FA-F3E4B3EF4888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2B8623CA-443C-4C9B-AB8D-639FA45FF07C}" type="sibTrans" cxnId="{866A01C2-818E-4262-A1FA-F3E4B3EF4888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CE2ADCA3-B277-491F-B5AA-75F16E421392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Anecdotal information from the relatives if the person concerned was not present during the visit.</a:t>
          </a:r>
          <a:endParaRPr lang="en-IN" sz="2400" dirty="0">
            <a:solidFill>
              <a:schemeClr val="tx1"/>
            </a:solidFill>
          </a:endParaRPr>
        </a:p>
      </dgm:t>
    </dgm:pt>
    <dgm:pt modelId="{B805365D-E90E-4A45-90F1-0A1D12689FF8}" type="parTrans" cxnId="{BD4D151F-E3B9-4E24-9595-83D190F859BC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B6C6064B-C9F3-4E30-BB4B-30941C71ACC5}" type="sibTrans" cxnId="{BD4D151F-E3B9-4E24-9595-83D190F859BC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F3934725-3786-4CEC-8B83-69578213E5DC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To fill up questionnaire  after examination.</a:t>
          </a:r>
          <a:endParaRPr lang="en-IN" sz="2400" dirty="0">
            <a:solidFill>
              <a:schemeClr val="tx1"/>
            </a:solidFill>
          </a:endParaRPr>
        </a:p>
      </dgm:t>
    </dgm:pt>
    <dgm:pt modelId="{FBA46F2B-4A98-4D99-9E45-AD1900A494D8}" type="parTrans" cxnId="{8CAB585B-7B3D-4C45-A860-25B1AF9471D7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84E522E8-8833-4C2C-81C3-18F9C28ABE92}" type="sibTrans" cxnId="{8CAB585B-7B3D-4C45-A860-25B1AF9471D7}">
      <dgm:prSet/>
      <dgm:spPr/>
      <dgm:t>
        <a:bodyPr/>
        <a:lstStyle/>
        <a:p>
          <a:endParaRPr lang="en-IN" sz="2400">
            <a:solidFill>
              <a:schemeClr val="tx1"/>
            </a:solidFill>
          </a:endParaRPr>
        </a:p>
      </dgm:t>
    </dgm:pt>
    <dgm:pt modelId="{F6EACA89-4B3F-4E0A-95A9-EA025BA18EFA}" type="pres">
      <dgm:prSet presAssocID="{30291C58-7E86-4719-8C0E-5B729B0581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75FACE-A429-4461-BE63-2FBC59161EF5}" type="pres">
      <dgm:prSet presAssocID="{A434CF50-A662-4859-95CB-2C25E3567AF3}" presName="hierRoot1" presStyleCnt="0">
        <dgm:presLayoutVars>
          <dgm:hierBranch val="init"/>
        </dgm:presLayoutVars>
      </dgm:prSet>
      <dgm:spPr/>
    </dgm:pt>
    <dgm:pt modelId="{C7238F57-B056-463C-B41B-0C9AE48C8531}" type="pres">
      <dgm:prSet presAssocID="{A434CF50-A662-4859-95CB-2C25E3567AF3}" presName="rootComposite1" presStyleCnt="0"/>
      <dgm:spPr/>
    </dgm:pt>
    <dgm:pt modelId="{B6650DD5-D3E6-4942-AB00-A487F7AF9376}" type="pres">
      <dgm:prSet presAssocID="{A434CF50-A662-4859-95CB-2C25E3567AF3}" presName="rootText1" presStyleLbl="node0" presStyleIdx="0" presStyleCnt="1" custScaleX="246783" custScaleY="156832" custLinFactY="-43589" custLinFactNeighborX="-2271" custLinFactNeighborY="-100000">
        <dgm:presLayoutVars>
          <dgm:chPref val="3"/>
        </dgm:presLayoutVars>
      </dgm:prSet>
      <dgm:spPr/>
    </dgm:pt>
    <dgm:pt modelId="{B855FAAD-5E67-4A09-92B5-A7DC73AB35F5}" type="pres">
      <dgm:prSet presAssocID="{A434CF50-A662-4859-95CB-2C25E3567AF3}" presName="rootConnector1" presStyleLbl="node1" presStyleIdx="0" presStyleCnt="0"/>
      <dgm:spPr/>
    </dgm:pt>
    <dgm:pt modelId="{4B8CA3B4-091B-41AB-A6D1-E0EF2D2E6A97}" type="pres">
      <dgm:prSet presAssocID="{A434CF50-A662-4859-95CB-2C25E3567AF3}" presName="hierChild2" presStyleCnt="0"/>
      <dgm:spPr/>
    </dgm:pt>
    <dgm:pt modelId="{C1B4C429-BF1C-4CC5-8EB4-32A9A46060D1}" type="pres">
      <dgm:prSet presAssocID="{263E228E-AF52-414A-886D-3F514E9CDAC3}" presName="Name37" presStyleLbl="parChTrans1D2" presStyleIdx="0" presStyleCnt="6"/>
      <dgm:spPr/>
    </dgm:pt>
    <dgm:pt modelId="{2EBB35AF-4467-44DC-8842-C39540E9CBAB}" type="pres">
      <dgm:prSet presAssocID="{8E903EEC-9371-4827-8C3F-25C15606A7ED}" presName="hierRoot2" presStyleCnt="0">
        <dgm:presLayoutVars>
          <dgm:hierBranch val="init"/>
        </dgm:presLayoutVars>
      </dgm:prSet>
      <dgm:spPr/>
    </dgm:pt>
    <dgm:pt modelId="{B01584FE-0A67-42B2-8590-B4F254AA29F4}" type="pres">
      <dgm:prSet presAssocID="{8E903EEC-9371-4827-8C3F-25C15606A7ED}" presName="rootComposite" presStyleCnt="0"/>
      <dgm:spPr/>
    </dgm:pt>
    <dgm:pt modelId="{EED5AFCB-026A-4ACF-A5C3-71FF9B2C94B7}" type="pres">
      <dgm:prSet presAssocID="{8E903EEC-9371-4827-8C3F-25C15606A7ED}" presName="rootText" presStyleLbl="node2" presStyleIdx="0" presStyleCnt="6" custScaleX="132679" custScaleY="222451">
        <dgm:presLayoutVars>
          <dgm:chPref val="3"/>
        </dgm:presLayoutVars>
      </dgm:prSet>
      <dgm:spPr/>
    </dgm:pt>
    <dgm:pt modelId="{E390DB78-BB09-44DD-A8BA-CD509D30871E}" type="pres">
      <dgm:prSet presAssocID="{8E903EEC-9371-4827-8C3F-25C15606A7ED}" presName="rootConnector" presStyleLbl="node2" presStyleIdx="0" presStyleCnt="6"/>
      <dgm:spPr/>
    </dgm:pt>
    <dgm:pt modelId="{2C8D2B39-E668-4145-A332-AF209E48817C}" type="pres">
      <dgm:prSet presAssocID="{8E903EEC-9371-4827-8C3F-25C15606A7ED}" presName="hierChild4" presStyleCnt="0"/>
      <dgm:spPr/>
    </dgm:pt>
    <dgm:pt modelId="{E5DFF610-95E0-4CB1-A88F-C7D643735F8A}" type="pres">
      <dgm:prSet presAssocID="{8E903EEC-9371-4827-8C3F-25C15606A7ED}" presName="hierChild5" presStyleCnt="0"/>
      <dgm:spPr/>
    </dgm:pt>
    <dgm:pt modelId="{FA8B152E-157E-48F2-A87E-5571F0995246}" type="pres">
      <dgm:prSet presAssocID="{18A3E673-FF4A-497B-8A0E-EC36A67D77C8}" presName="Name37" presStyleLbl="parChTrans1D2" presStyleIdx="1" presStyleCnt="6"/>
      <dgm:spPr/>
    </dgm:pt>
    <dgm:pt modelId="{89F78101-A914-44A7-82AC-2F6C3CADA427}" type="pres">
      <dgm:prSet presAssocID="{E94E3208-6AE0-43C9-BE14-E255763D3BB3}" presName="hierRoot2" presStyleCnt="0">
        <dgm:presLayoutVars>
          <dgm:hierBranch val="init"/>
        </dgm:presLayoutVars>
      </dgm:prSet>
      <dgm:spPr/>
    </dgm:pt>
    <dgm:pt modelId="{B847D8EB-0587-445E-B6E4-2AC43A189EDD}" type="pres">
      <dgm:prSet presAssocID="{E94E3208-6AE0-43C9-BE14-E255763D3BB3}" presName="rootComposite" presStyleCnt="0"/>
      <dgm:spPr/>
    </dgm:pt>
    <dgm:pt modelId="{E5805204-F89E-48F8-8782-2C923F27F557}" type="pres">
      <dgm:prSet presAssocID="{E94E3208-6AE0-43C9-BE14-E255763D3BB3}" presName="rootText" presStyleLbl="node2" presStyleIdx="1" presStyleCnt="6" custScaleX="119701" custScaleY="216102">
        <dgm:presLayoutVars>
          <dgm:chPref val="3"/>
        </dgm:presLayoutVars>
      </dgm:prSet>
      <dgm:spPr/>
    </dgm:pt>
    <dgm:pt modelId="{ABA5FE9A-37D5-455A-98D2-52F1E9FEE05B}" type="pres">
      <dgm:prSet presAssocID="{E94E3208-6AE0-43C9-BE14-E255763D3BB3}" presName="rootConnector" presStyleLbl="node2" presStyleIdx="1" presStyleCnt="6"/>
      <dgm:spPr/>
    </dgm:pt>
    <dgm:pt modelId="{40BA3690-370C-4536-A0E4-14EF9460D464}" type="pres">
      <dgm:prSet presAssocID="{E94E3208-6AE0-43C9-BE14-E255763D3BB3}" presName="hierChild4" presStyleCnt="0"/>
      <dgm:spPr/>
    </dgm:pt>
    <dgm:pt modelId="{EE7B05DE-828B-4B4F-9096-70E3FF0F673A}" type="pres">
      <dgm:prSet presAssocID="{E94E3208-6AE0-43C9-BE14-E255763D3BB3}" presName="hierChild5" presStyleCnt="0"/>
      <dgm:spPr/>
    </dgm:pt>
    <dgm:pt modelId="{86CC0C3C-4A0A-4E93-BA0D-E67090F0C49D}" type="pres">
      <dgm:prSet presAssocID="{02B3ED83-286A-42FA-A698-65D059A375CC}" presName="Name37" presStyleLbl="parChTrans1D2" presStyleIdx="2" presStyleCnt="6"/>
      <dgm:spPr/>
    </dgm:pt>
    <dgm:pt modelId="{300A0BB4-A6D7-4B38-8C28-6534F1042A3C}" type="pres">
      <dgm:prSet presAssocID="{E0500896-41F8-492B-BCDE-DE9B9F6D5A73}" presName="hierRoot2" presStyleCnt="0">
        <dgm:presLayoutVars>
          <dgm:hierBranch val="init"/>
        </dgm:presLayoutVars>
      </dgm:prSet>
      <dgm:spPr/>
    </dgm:pt>
    <dgm:pt modelId="{86AF030F-BA35-44D3-A9A3-F0ED1AE058CB}" type="pres">
      <dgm:prSet presAssocID="{E0500896-41F8-492B-BCDE-DE9B9F6D5A73}" presName="rootComposite" presStyleCnt="0"/>
      <dgm:spPr/>
    </dgm:pt>
    <dgm:pt modelId="{FE109823-909A-46AD-B16F-D85C558094BF}" type="pres">
      <dgm:prSet presAssocID="{E0500896-41F8-492B-BCDE-DE9B9F6D5A73}" presName="rootText" presStyleLbl="node2" presStyleIdx="2" presStyleCnt="6" custScaleX="116882" custScaleY="200592">
        <dgm:presLayoutVars>
          <dgm:chPref val="3"/>
        </dgm:presLayoutVars>
      </dgm:prSet>
      <dgm:spPr/>
    </dgm:pt>
    <dgm:pt modelId="{3AF58BDC-D134-4168-BDF9-82C3F6CCFF0F}" type="pres">
      <dgm:prSet presAssocID="{E0500896-41F8-492B-BCDE-DE9B9F6D5A73}" presName="rootConnector" presStyleLbl="node2" presStyleIdx="2" presStyleCnt="6"/>
      <dgm:spPr/>
    </dgm:pt>
    <dgm:pt modelId="{97AB4DC1-0EB3-48D9-ABF8-739AB68ECE3A}" type="pres">
      <dgm:prSet presAssocID="{E0500896-41F8-492B-BCDE-DE9B9F6D5A73}" presName="hierChild4" presStyleCnt="0"/>
      <dgm:spPr/>
    </dgm:pt>
    <dgm:pt modelId="{EA1C040F-C0AA-40A3-978C-80D8BBC55ED6}" type="pres">
      <dgm:prSet presAssocID="{E0500896-41F8-492B-BCDE-DE9B9F6D5A73}" presName="hierChild5" presStyleCnt="0"/>
      <dgm:spPr/>
    </dgm:pt>
    <dgm:pt modelId="{2038AB12-BA0F-46F0-B9E1-83270F155EED}" type="pres">
      <dgm:prSet presAssocID="{D1B8EE2F-BA97-40C5-81EA-7645FD478A3F}" presName="Name37" presStyleLbl="parChTrans1D2" presStyleIdx="3" presStyleCnt="6"/>
      <dgm:spPr/>
    </dgm:pt>
    <dgm:pt modelId="{DCBD628A-9BEE-4BB8-B543-33405DD43570}" type="pres">
      <dgm:prSet presAssocID="{168EEF9D-7DFD-41A5-B737-3B1F4B0881F7}" presName="hierRoot2" presStyleCnt="0">
        <dgm:presLayoutVars>
          <dgm:hierBranch val="init"/>
        </dgm:presLayoutVars>
      </dgm:prSet>
      <dgm:spPr/>
    </dgm:pt>
    <dgm:pt modelId="{1A0C067A-21AB-414C-9F46-2E6F46E05C10}" type="pres">
      <dgm:prSet presAssocID="{168EEF9D-7DFD-41A5-B737-3B1F4B0881F7}" presName="rootComposite" presStyleCnt="0"/>
      <dgm:spPr/>
    </dgm:pt>
    <dgm:pt modelId="{845DA0ED-4CF4-4094-B9A3-BD94F58C4E04}" type="pres">
      <dgm:prSet presAssocID="{168EEF9D-7DFD-41A5-B737-3B1F4B0881F7}" presName="rootText" presStyleLbl="node2" presStyleIdx="3" presStyleCnt="6" custScaleX="137306" custScaleY="204582">
        <dgm:presLayoutVars>
          <dgm:chPref val="3"/>
        </dgm:presLayoutVars>
      </dgm:prSet>
      <dgm:spPr/>
    </dgm:pt>
    <dgm:pt modelId="{909BC25A-BA7A-4BE9-9955-9FC4A5D682E2}" type="pres">
      <dgm:prSet presAssocID="{168EEF9D-7DFD-41A5-B737-3B1F4B0881F7}" presName="rootConnector" presStyleLbl="node2" presStyleIdx="3" presStyleCnt="6"/>
      <dgm:spPr/>
    </dgm:pt>
    <dgm:pt modelId="{69BF543B-80D1-4BC3-BD52-B81302F8AAC9}" type="pres">
      <dgm:prSet presAssocID="{168EEF9D-7DFD-41A5-B737-3B1F4B0881F7}" presName="hierChild4" presStyleCnt="0"/>
      <dgm:spPr/>
    </dgm:pt>
    <dgm:pt modelId="{F97FFE30-11D0-477C-8580-D17DAC9A252B}" type="pres">
      <dgm:prSet presAssocID="{168EEF9D-7DFD-41A5-B737-3B1F4B0881F7}" presName="hierChild5" presStyleCnt="0"/>
      <dgm:spPr/>
    </dgm:pt>
    <dgm:pt modelId="{20BF410C-BC1C-474A-BF37-F55396BBEDEF}" type="pres">
      <dgm:prSet presAssocID="{B805365D-E90E-4A45-90F1-0A1D12689FF8}" presName="Name37" presStyleLbl="parChTrans1D2" presStyleIdx="4" presStyleCnt="6"/>
      <dgm:spPr/>
    </dgm:pt>
    <dgm:pt modelId="{6A10B73F-5D3E-46B0-A7B0-DDF6ECAEC090}" type="pres">
      <dgm:prSet presAssocID="{CE2ADCA3-B277-491F-B5AA-75F16E421392}" presName="hierRoot2" presStyleCnt="0">
        <dgm:presLayoutVars>
          <dgm:hierBranch val="init"/>
        </dgm:presLayoutVars>
      </dgm:prSet>
      <dgm:spPr/>
    </dgm:pt>
    <dgm:pt modelId="{9F1D1FD0-7EFF-499B-8AE0-77F4E0950DCC}" type="pres">
      <dgm:prSet presAssocID="{CE2ADCA3-B277-491F-B5AA-75F16E421392}" presName="rootComposite" presStyleCnt="0"/>
      <dgm:spPr/>
    </dgm:pt>
    <dgm:pt modelId="{AD3B352E-3569-487F-B464-3A226ED15C4A}" type="pres">
      <dgm:prSet presAssocID="{CE2ADCA3-B277-491F-B5AA-75F16E421392}" presName="rootText" presStyleLbl="node2" presStyleIdx="4" presStyleCnt="6" custScaleX="117659" custScaleY="394661">
        <dgm:presLayoutVars>
          <dgm:chPref val="3"/>
        </dgm:presLayoutVars>
      </dgm:prSet>
      <dgm:spPr/>
    </dgm:pt>
    <dgm:pt modelId="{C3F131E3-05C9-4D20-832A-2552EDC5748E}" type="pres">
      <dgm:prSet presAssocID="{CE2ADCA3-B277-491F-B5AA-75F16E421392}" presName="rootConnector" presStyleLbl="node2" presStyleIdx="4" presStyleCnt="6"/>
      <dgm:spPr/>
    </dgm:pt>
    <dgm:pt modelId="{C3EF985D-15FB-4AE3-A104-21C824EDD502}" type="pres">
      <dgm:prSet presAssocID="{CE2ADCA3-B277-491F-B5AA-75F16E421392}" presName="hierChild4" presStyleCnt="0"/>
      <dgm:spPr/>
    </dgm:pt>
    <dgm:pt modelId="{C14F88E9-A444-4F24-94A7-5F6F13186244}" type="pres">
      <dgm:prSet presAssocID="{CE2ADCA3-B277-491F-B5AA-75F16E421392}" presName="hierChild5" presStyleCnt="0"/>
      <dgm:spPr/>
    </dgm:pt>
    <dgm:pt modelId="{993A2DE9-7032-4E88-8A01-C5C0A809A5C1}" type="pres">
      <dgm:prSet presAssocID="{FBA46F2B-4A98-4D99-9E45-AD1900A494D8}" presName="Name37" presStyleLbl="parChTrans1D2" presStyleIdx="5" presStyleCnt="6"/>
      <dgm:spPr/>
    </dgm:pt>
    <dgm:pt modelId="{C05548C1-D307-4334-B1F0-FB84C6134800}" type="pres">
      <dgm:prSet presAssocID="{F3934725-3786-4CEC-8B83-69578213E5DC}" presName="hierRoot2" presStyleCnt="0">
        <dgm:presLayoutVars>
          <dgm:hierBranch val="init"/>
        </dgm:presLayoutVars>
      </dgm:prSet>
      <dgm:spPr/>
    </dgm:pt>
    <dgm:pt modelId="{CFD4433A-323C-4BD7-A663-52DAD76B1258}" type="pres">
      <dgm:prSet presAssocID="{F3934725-3786-4CEC-8B83-69578213E5DC}" presName="rootComposite" presStyleCnt="0"/>
      <dgm:spPr/>
    </dgm:pt>
    <dgm:pt modelId="{66E89F1A-CCEF-4E37-99F2-32D2BA60EEA4}" type="pres">
      <dgm:prSet presAssocID="{F3934725-3786-4CEC-8B83-69578213E5DC}" presName="rootText" presStyleLbl="node2" presStyleIdx="5" presStyleCnt="6" custScaleX="143455" custScaleY="248446">
        <dgm:presLayoutVars>
          <dgm:chPref val="3"/>
        </dgm:presLayoutVars>
      </dgm:prSet>
      <dgm:spPr/>
    </dgm:pt>
    <dgm:pt modelId="{A561EE03-94F5-4D19-ABBC-2DADA3996EC8}" type="pres">
      <dgm:prSet presAssocID="{F3934725-3786-4CEC-8B83-69578213E5DC}" presName="rootConnector" presStyleLbl="node2" presStyleIdx="5" presStyleCnt="6"/>
      <dgm:spPr/>
    </dgm:pt>
    <dgm:pt modelId="{33317BFC-B747-472C-813D-C4AA9661B5C0}" type="pres">
      <dgm:prSet presAssocID="{F3934725-3786-4CEC-8B83-69578213E5DC}" presName="hierChild4" presStyleCnt="0"/>
      <dgm:spPr/>
    </dgm:pt>
    <dgm:pt modelId="{D7EE99D1-0FDE-4C6E-8D58-9C6E3AE7231E}" type="pres">
      <dgm:prSet presAssocID="{F3934725-3786-4CEC-8B83-69578213E5DC}" presName="hierChild5" presStyleCnt="0"/>
      <dgm:spPr/>
    </dgm:pt>
    <dgm:pt modelId="{6A4E0635-0FC6-499E-A021-3D692EFB0E8C}" type="pres">
      <dgm:prSet presAssocID="{A434CF50-A662-4859-95CB-2C25E3567AF3}" presName="hierChild3" presStyleCnt="0"/>
      <dgm:spPr/>
    </dgm:pt>
  </dgm:ptLst>
  <dgm:cxnLst>
    <dgm:cxn modelId="{7CE6270D-E5C1-4A8B-967D-A271E053998D}" srcId="{A434CF50-A662-4859-95CB-2C25E3567AF3}" destId="{E0500896-41F8-492B-BCDE-DE9B9F6D5A73}" srcOrd="2" destOrd="0" parTransId="{02B3ED83-286A-42FA-A698-65D059A375CC}" sibTransId="{E1429CF8-6F5C-49E3-8940-3E6CED6E04D5}"/>
    <dgm:cxn modelId="{980C510E-03A8-4E82-9437-64102D0ACF55}" type="presOf" srcId="{CE2ADCA3-B277-491F-B5AA-75F16E421392}" destId="{AD3B352E-3569-487F-B464-3A226ED15C4A}" srcOrd="0" destOrd="0" presId="urn:microsoft.com/office/officeart/2005/8/layout/orgChart1"/>
    <dgm:cxn modelId="{A563570E-0BF7-4D7F-A7B5-6792C7E711BE}" type="presOf" srcId="{E0500896-41F8-492B-BCDE-DE9B9F6D5A73}" destId="{FE109823-909A-46AD-B16F-D85C558094BF}" srcOrd="0" destOrd="0" presId="urn:microsoft.com/office/officeart/2005/8/layout/orgChart1"/>
    <dgm:cxn modelId="{7C1B9910-19FC-4AC3-B955-142BC6C18BF0}" type="presOf" srcId="{168EEF9D-7DFD-41A5-B737-3B1F4B0881F7}" destId="{845DA0ED-4CF4-4094-B9A3-BD94F58C4E04}" srcOrd="0" destOrd="0" presId="urn:microsoft.com/office/officeart/2005/8/layout/orgChart1"/>
    <dgm:cxn modelId="{BD4D151F-E3B9-4E24-9595-83D190F859BC}" srcId="{A434CF50-A662-4859-95CB-2C25E3567AF3}" destId="{CE2ADCA3-B277-491F-B5AA-75F16E421392}" srcOrd="4" destOrd="0" parTransId="{B805365D-E90E-4A45-90F1-0A1D12689FF8}" sibTransId="{B6C6064B-C9F3-4E30-BB4B-30941C71ACC5}"/>
    <dgm:cxn modelId="{E1BA7E38-4F17-4995-9D86-4854561DAB2D}" type="presOf" srcId="{F3934725-3786-4CEC-8B83-69578213E5DC}" destId="{A561EE03-94F5-4D19-ABBC-2DADA3996EC8}" srcOrd="1" destOrd="0" presId="urn:microsoft.com/office/officeart/2005/8/layout/orgChart1"/>
    <dgm:cxn modelId="{8CAB585B-7B3D-4C45-A860-25B1AF9471D7}" srcId="{A434CF50-A662-4859-95CB-2C25E3567AF3}" destId="{F3934725-3786-4CEC-8B83-69578213E5DC}" srcOrd="5" destOrd="0" parTransId="{FBA46F2B-4A98-4D99-9E45-AD1900A494D8}" sibTransId="{84E522E8-8833-4C2C-81C3-18F9C28ABE92}"/>
    <dgm:cxn modelId="{3EEA4C5E-0B77-4937-B484-68F0A35566E8}" type="presOf" srcId="{263E228E-AF52-414A-886D-3F514E9CDAC3}" destId="{C1B4C429-BF1C-4CC5-8EB4-32A9A46060D1}" srcOrd="0" destOrd="0" presId="urn:microsoft.com/office/officeart/2005/8/layout/orgChart1"/>
    <dgm:cxn modelId="{34639C4F-D463-4107-BC48-96D75B4DF9F9}" type="presOf" srcId="{FBA46F2B-4A98-4D99-9E45-AD1900A494D8}" destId="{993A2DE9-7032-4E88-8A01-C5C0A809A5C1}" srcOrd="0" destOrd="0" presId="urn:microsoft.com/office/officeart/2005/8/layout/orgChart1"/>
    <dgm:cxn modelId="{37D5A04F-EA7F-453D-AD12-06B32C2A1A37}" type="presOf" srcId="{D1B8EE2F-BA97-40C5-81EA-7645FD478A3F}" destId="{2038AB12-BA0F-46F0-B9E1-83270F155EED}" srcOrd="0" destOrd="0" presId="urn:microsoft.com/office/officeart/2005/8/layout/orgChart1"/>
    <dgm:cxn modelId="{3109BD6F-72BB-44F0-912B-F8F7519E9BA4}" type="presOf" srcId="{168EEF9D-7DFD-41A5-B737-3B1F4B0881F7}" destId="{909BC25A-BA7A-4BE9-9955-9FC4A5D682E2}" srcOrd="1" destOrd="0" presId="urn:microsoft.com/office/officeart/2005/8/layout/orgChart1"/>
    <dgm:cxn modelId="{70D2C86F-37BE-479D-AF77-36A47C6C009D}" type="presOf" srcId="{CE2ADCA3-B277-491F-B5AA-75F16E421392}" destId="{C3F131E3-05C9-4D20-832A-2552EDC5748E}" srcOrd="1" destOrd="0" presId="urn:microsoft.com/office/officeart/2005/8/layout/orgChart1"/>
    <dgm:cxn modelId="{BE024A50-5B6B-4561-9501-57A9AE534CBC}" srcId="{30291C58-7E86-4719-8C0E-5B729B0581D8}" destId="{A434CF50-A662-4859-95CB-2C25E3567AF3}" srcOrd="0" destOrd="0" parTransId="{B348AE92-886C-4AD6-BFCD-B57F39C5EE48}" sibTransId="{4586701A-7FF7-4DCC-901E-2403FB0C917C}"/>
    <dgm:cxn modelId="{5DC50273-D577-4514-8A55-A84DFF47EBB8}" srcId="{A434CF50-A662-4859-95CB-2C25E3567AF3}" destId="{E94E3208-6AE0-43C9-BE14-E255763D3BB3}" srcOrd="1" destOrd="0" parTransId="{18A3E673-FF4A-497B-8A0E-EC36A67D77C8}" sibTransId="{EC5EF001-03A6-4862-ABA4-93D08F8838CF}"/>
    <dgm:cxn modelId="{DF7A3573-80EC-4C2B-926B-9F6ED81E5F61}" type="presOf" srcId="{8E903EEC-9371-4827-8C3F-25C15606A7ED}" destId="{EED5AFCB-026A-4ACF-A5C3-71FF9B2C94B7}" srcOrd="0" destOrd="0" presId="urn:microsoft.com/office/officeart/2005/8/layout/orgChart1"/>
    <dgm:cxn modelId="{C9307C53-A5D4-4B3C-B182-5BEFC0224D84}" type="presOf" srcId="{E94E3208-6AE0-43C9-BE14-E255763D3BB3}" destId="{ABA5FE9A-37D5-455A-98D2-52F1E9FEE05B}" srcOrd="1" destOrd="0" presId="urn:microsoft.com/office/officeart/2005/8/layout/orgChart1"/>
    <dgm:cxn modelId="{8E32809D-1211-4929-AFBB-812EDFAAA91F}" type="presOf" srcId="{02B3ED83-286A-42FA-A698-65D059A375CC}" destId="{86CC0C3C-4A0A-4E93-BA0D-E67090F0C49D}" srcOrd="0" destOrd="0" presId="urn:microsoft.com/office/officeart/2005/8/layout/orgChart1"/>
    <dgm:cxn modelId="{F0A6829F-5B77-4AD1-9893-2826D41F1C79}" type="presOf" srcId="{A434CF50-A662-4859-95CB-2C25E3567AF3}" destId="{B855FAAD-5E67-4A09-92B5-A7DC73AB35F5}" srcOrd="1" destOrd="0" presId="urn:microsoft.com/office/officeart/2005/8/layout/orgChart1"/>
    <dgm:cxn modelId="{7968CAA2-BBCB-4AC6-8DF9-7F65F0B008F1}" type="presOf" srcId="{8E903EEC-9371-4827-8C3F-25C15606A7ED}" destId="{E390DB78-BB09-44DD-A8BA-CD509D30871E}" srcOrd="1" destOrd="0" presId="urn:microsoft.com/office/officeart/2005/8/layout/orgChart1"/>
    <dgm:cxn modelId="{D4774AA3-8E28-480E-A200-2C7D1FFF0989}" type="presOf" srcId="{B805365D-E90E-4A45-90F1-0A1D12689FF8}" destId="{20BF410C-BC1C-474A-BF37-F55396BBEDEF}" srcOrd="0" destOrd="0" presId="urn:microsoft.com/office/officeart/2005/8/layout/orgChart1"/>
    <dgm:cxn modelId="{345B85A9-F731-470B-AAC4-611073155982}" type="presOf" srcId="{E0500896-41F8-492B-BCDE-DE9B9F6D5A73}" destId="{3AF58BDC-D134-4168-BDF9-82C3F6CCFF0F}" srcOrd="1" destOrd="0" presId="urn:microsoft.com/office/officeart/2005/8/layout/orgChart1"/>
    <dgm:cxn modelId="{BF45C3AF-EAA9-4FB4-B41B-B155A8AC6F7A}" type="presOf" srcId="{E94E3208-6AE0-43C9-BE14-E255763D3BB3}" destId="{E5805204-F89E-48F8-8782-2C923F27F557}" srcOrd="0" destOrd="0" presId="urn:microsoft.com/office/officeart/2005/8/layout/orgChart1"/>
    <dgm:cxn modelId="{D58B5FB0-5FEF-4333-A4EE-5F06BB8B0C3C}" type="presOf" srcId="{18A3E673-FF4A-497B-8A0E-EC36A67D77C8}" destId="{FA8B152E-157E-48F2-A87E-5571F0995246}" srcOrd="0" destOrd="0" presId="urn:microsoft.com/office/officeart/2005/8/layout/orgChart1"/>
    <dgm:cxn modelId="{18D38FB8-7A08-44C5-8141-BEAC7A51F981}" type="presOf" srcId="{A434CF50-A662-4859-95CB-2C25E3567AF3}" destId="{B6650DD5-D3E6-4942-AB00-A487F7AF9376}" srcOrd="0" destOrd="0" presId="urn:microsoft.com/office/officeart/2005/8/layout/orgChart1"/>
    <dgm:cxn modelId="{CAE992BD-B919-4975-9BFC-DBDA5120FB55}" type="presOf" srcId="{30291C58-7E86-4719-8C0E-5B729B0581D8}" destId="{F6EACA89-4B3F-4E0A-95A9-EA025BA18EFA}" srcOrd="0" destOrd="0" presId="urn:microsoft.com/office/officeart/2005/8/layout/orgChart1"/>
    <dgm:cxn modelId="{866A01C2-818E-4262-A1FA-F3E4B3EF4888}" srcId="{A434CF50-A662-4859-95CB-2C25E3567AF3}" destId="{168EEF9D-7DFD-41A5-B737-3B1F4B0881F7}" srcOrd="3" destOrd="0" parTransId="{D1B8EE2F-BA97-40C5-81EA-7645FD478A3F}" sibTransId="{2B8623CA-443C-4C9B-AB8D-639FA45FF07C}"/>
    <dgm:cxn modelId="{31883CCC-E982-463A-8A71-F7D40BFD1639}" srcId="{A434CF50-A662-4859-95CB-2C25E3567AF3}" destId="{8E903EEC-9371-4827-8C3F-25C15606A7ED}" srcOrd="0" destOrd="0" parTransId="{263E228E-AF52-414A-886D-3F514E9CDAC3}" sibTransId="{9A2EA3AE-F7F3-4C8A-8688-0C732FEC72D2}"/>
    <dgm:cxn modelId="{4C2A6AE5-0F57-4898-82EC-82DDBF60ACB3}" type="presOf" srcId="{F3934725-3786-4CEC-8B83-69578213E5DC}" destId="{66E89F1A-CCEF-4E37-99F2-32D2BA60EEA4}" srcOrd="0" destOrd="0" presId="urn:microsoft.com/office/officeart/2005/8/layout/orgChart1"/>
    <dgm:cxn modelId="{87340618-7EC6-4C51-B1BE-B266C5D8E2B0}" type="presParOf" srcId="{F6EACA89-4B3F-4E0A-95A9-EA025BA18EFA}" destId="{2975FACE-A429-4461-BE63-2FBC59161EF5}" srcOrd="0" destOrd="0" presId="urn:microsoft.com/office/officeart/2005/8/layout/orgChart1"/>
    <dgm:cxn modelId="{BBF1D744-7074-4853-A5BE-D8BB67935F3E}" type="presParOf" srcId="{2975FACE-A429-4461-BE63-2FBC59161EF5}" destId="{C7238F57-B056-463C-B41B-0C9AE48C8531}" srcOrd="0" destOrd="0" presId="urn:microsoft.com/office/officeart/2005/8/layout/orgChart1"/>
    <dgm:cxn modelId="{C6A25CA8-FCEE-43DD-A42E-E709D9068616}" type="presParOf" srcId="{C7238F57-B056-463C-B41B-0C9AE48C8531}" destId="{B6650DD5-D3E6-4942-AB00-A487F7AF9376}" srcOrd="0" destOrd="0" presId="urn:microsoft.com/office/officeart/2005/8/layout/orgChart1"/>
    <dgm:cxn modelId="{5BDB70F5-13CA-4A24-B66E-DE6632E76663}" type="presParOf" srcId="{C7238F57-B056-463C-B41B-0C9AE48C8531}" destId="{B855FAAD-5E67-4A09-92B5-A7DC73AB35F5}" srcOrd="1" destOrd="0" presId="urn:microsoft.com/office/officeart/2005/8/layout/orgChart1"/>
    <dgm:cxn modelId="{CC88BA32-0D5A-4B54-96D5-A9A79BE27790}" type="presParOf" srcId="{2975FACE-A429-4461-BE63-2FBC59161EF5}" destId="{4B8CA3B4-091B-41AB-A6D1-E0EF2D2E6A97}" srcOrd="1" destOrd="0" presId="urn:microsoft.com/office/officeart/2005/8/layout/orgChart1"/>
    <dgm:cxn modelId="{94FD1C8A-90A6-44F8-95DB-2A9241BFC996}" type="presParOf" srcId="{4B8CA3B4-091B-41AB-A6D1-E0EF2D2E6A97}" destId="{C1B4C429-BF1C-4CC5-8EB4-32A9A46060D1}" srcOrd="0" destOrd="0" presId="urn:microsoft.com/office/officeart/2005/8/layout/orgChart1"/>
    <dgm:cxn modelId="{69C13474-1608-4202-908A-F3A24E6A56F2}" type="presParOf" srcId="{4B8CA3B4-091B-41AB-A6D1-E0EF2D2E6A97}" destId="{2EBB35AF-4467-44DC-8842-C39540E9CBAB}" srcOrd="1" destOrd="0" presId="urn:microsoft.com/office/officeart/2005/8/layout/orgChart1"/>
    <dgm:cxn modelId="{62DE11E0-A6F4-4394-9430-864D19FFB52E}" type="presParOf" srcId="{2EBB35AF-4467-44DC-8842-C39540E9CBAB}" destId="{B01584FE-0A67-42B2-8590-B4F254AA29F4}" srcOrd="0" destOrd="0" presId="urn:microsoft.com/office/officeart/2005/8/layout/orgChart1"/>
    <dgm:cxn modelId="{D072CD9E-74C9-41A4-B8A9-C796231C7466}" type="presParOf" srcId="{B01584FE-0A67-42B2-8590-B4F254AA29F4}" destId="{EED5AFCB-026A-4ACF-A5C3-71FF9B2C94B7}" srcOrd="0" destOrd="0" presId="urn:microsoft.com/office/officeart/2005/8/layout/orgChart1"/>
    <dgm:cxn modelId="{9AED6606-8D25-4D74-BB91-C46B55EDED0B}" type="presParOf" srcId="{B01584FE-0A67-42B2-8590-B4F254AA29F4}" destId="{E390DB78-BB09-44DD-A8BA-CD509D30871E}" srcOrd="1" destOrd="0" presId="urn:microsoft.com/office/officeart/2005/8/layout/orgChart1"/>
    <dgm:cxn modelId="{0A96CA17-EE0E-4728-B380-B81D511EBB27}" type="presParOf" srcId="{2EBB35AF-4467-44DC-8842-C39540E9CBAB}" destId="{2C8D2B39-E668-4145-A332-AF209E48817C}" srcOrd="1" destOrd="0" presId="urn:microsoft.com/office/officeart/2005/8/layout/orgChart1"/>
    <dgm:cxn modelId="{3040A0C8-A62F-449A-99AA-EA7D077D2B70}" type="presParOf" srcId="{2EBB35AF-4467-44DC-8842-C39540E9CBAB}" destId="{E5DFF610-95E0-4CB1-A88F-C7D643735F8A}" srcOrd="2" destOrd="0" presId="urn:microsoft.com/office/officeart/2005/8/layout/orgChart1"/>
    <dgm:cxn modelId="{971FA662-EAB9-4A25-A0F3-3C28CDAF9C5A}" type="presParOf" srcId="{4B8CA3B4-091B-41AB-A6D1-E0EF2D2E6A97}" destId="{FA8B152E-157E-48F2-A87E-5571F0995246}" srcOrd="2" destOrd="0" presId="urn:microsoft.com/office/officeart/2005/8/layout/orgChart1"/>
    <dgm:cxn modelId="{1C5D636D-C95C-4A67-8F43-050434C61C09}" type="presParOf" srcId="{4B8CA3B4-091B-41AB-A6D1-E0EF2D2E6A97}" destId="{89F78101-A914-44A7-82AC-2F6C3CADA427}" srcOrd="3" destOrd="0" presId="urn:microsoft.com/office/officeart/2005/8/layout/orgChart1"/>
    <dgm:cxn modelId="{E3D4A00A-7B5C-406F-8971-070B33C0DCB9}" type="presParOf" srcId="{89F78101-A914-44A7-82AC-2F6C3CADA427}" destId="{B847D8EB-0587-445E-B6E4-2AC43A189EDD}" srcOrd="0" destOrd="0" presId="urn:microsoft.com/office/officeart/2005/8/layout/orgChart1"/>
    <dgm:cxn modelId="{284092A1-1E62-4011-8449-F6CAF127BC0B}" type="presParOf" srcId="{B847D8EB-0587-445E-B6E4-2AC43A189EDD}" destId="{E5805204-F89E-48F8-8782-2C923F27F557}" srcOrd="0" destOrd="0" presId="urn:microsoft.com/office/officeart/2005/8/layout/orgChart1"/>
    <dgm:cxn modelId="{D857ADA2-32E8-404F-B973-1001D9904002}" type="presParOf" srcId="{B847D8EB-0587-445E-B6E4-2AC43A189EDD}" destId="{ABA5FE9A-37D5-455A-98D2-52F1E9FEE05B}" srcOrd="1" destOrd="0" presId="urn:microsoft.com/office/officeart/2005/8/layout/orgChart1"/>
    <dgm:cxn modelId="{C1C8A8FD-188D-447F-8DD8-44D466E91C3F}" type="presParOf" srcId="{89F78101-A914-44A7-82AC-2F6C3CADA427}" destId="{40BA3690-370C-4536-A0E4-14EF9460D464}" srcOrd="1" destOrd="0" presId="urn:microsoft.com/office/officeart/2005/8/layout/orgChart1"/>
    <dgm:cxn modelId="{470AE629-F2C9-4ABA-97B6-60CC6D2E44A5}" type="presParOf" srcId="{89F78101-A914-44A7-82AC-2F6C3CADA427}" destId="{EE7B05DE-828B-4B4F-9096-70E3FF0F673A}" srcOrd="2" destOrd="0" presId="urn:microsoft.com/office/officeart/2005/8/layout/orgChart1"/>
    <dgm:cxn modelId="{3978A47B-0C57-42D0-9F17-72A03691276E}" type="presParOf" srcId="{4B8CA3B4-091B-41AB-A6D1-E0EF2D2E6A97}" destId="{86CC0C3C-4A0A-4E93-BA0D-E67090F0C49D}" srcOrd="4" destOrd="0" presId="urn:microsoft.com/office/officeart/2005/8/layout/orgChart1"/>
    <dgm:cxn modelId="{7306A121-6F94-4D9E-9EAC-F7E34477E511}" type="presParOf" srcId="{4B8CA3B4-091B-41AB-A6D1-E0EF2D2E6A97}" destId="{300A0BB4-A6D7-4B38-8C28-6534F1042A3C}" srcOrd="5" destOrd="0" presId="urn:microsoft.com/office/officeart/2005/8/layout/orgChart1"/>
    <dgm:cxn modelId="{4D4B5695-00D7-4A21-B339-560EB3EB2E65}" type="presParOf" srcId="{300A0BB4-A6D7-4B38-8C28-6534F1042A3C}" destId="{86AF030F-BA35-44D3-A9A3-F0ED1AE058CB}" srcOrd="0" destOrd="0" presId="urn:microsoft.com/office/officeart/2005/8/layout/orgChart1"/>
    <dgm:cxn modelId="{2F842CB1-F168-4D97-82F0-1FA003E20636}" type="presParOf" srcId="{86AF030F-BA35-44D3-A9A3-F0ED1AE058CB}" destId="{FE109823-909A-46AD-B16F-D85C558094BF}" srcOrd="0" destOrd="0" presId="urn:microsoft.com/office/officeart/2005/8/layout/orgChart1"/>
    <dgm:cxn modelId="{6986607C-9D50-4F98-A98B-8FECD8C3F3B3}" type="presParOf" srcId="{86AF030F-BA35-44D3-A9A3-F0ED1AE058CB}" destId="{3AF58BDC-D134-4168-BDF9-82C3F6CCFF0F}" srcOrd="1" destOrd="0" presId="urn:microsoft.com/office/officeart/2005/8/layout/orgChart1"/>
    <dgm:cxn modelId="{AED143F7-5308-4671-BBED-84572DF01B7F}" type="presParOf" srcId="{300A0BB4-A6D7-4B38-8C28-6534F1042A3C}" destId="{97AB4DC1-0EB3-48D9-ABF8-739AB68ECE3A}" srcOrd="1" destOrd="0" presId="urn:microsoft.com/office/officeart/2005/8/layout/orgChart1"/>
    <dgm:cxn modelId="{4C0FC8C5-F995-43FF-9873-1724427EE865}" type="presParOf" srcId="{300A0BB4-A6D7-4B38-8C28-6534F1042A3C}" destId="{EA1C040F-C0AA-40A3-978C-80D8BBC55ED6}" srcOrd="2" destOrd="0" presId="urn:microsoft.com/office/officeart/2005/8/layout/orgChart1"/>
    <dgm:cxn modelId="{164F5CC6-292A-4D7E-B127-ABB2796E1F1F}" type="presParOf" srcId="{4B8CA3B4-091B-41AB-A6D1-E0EF2D2E6A97}" destId="{2038AB12-BA0F-46F0-B9E1-83270F155EED}" srcOrd="6" destOrd="0" presId="urn:microsoft.com/office/officeart/2005/8/layout/orgChart1"/>
    <dgm:cxn modelId="{AD6B77BE-9952-4948-AB68-16F572189CBD}" type="presParOf" srcId="{4B8CA3B4-091B-41AB-A6D1-E0EF2D2E6A97}" destId="{DCBD628A-9BEE-4BB8-B543-33405DD43570}" srcOrd="7" destOrd="0" presId="urn:microsoft.com/office/officeart/2005/8/layout/orgChart1"/>
    <dgm:cxn modelId="{78B4F179-7807-40BE-919D-BBE6745F21F6}" type="presParOf" srcId="{DCBD628A-9BEE-4BB8-B543-33405DD43570}" destId="{1A0C067A-21AB-414C-9F46-2E6F46E05C10}" srcOrd="0" destOrd="0" presId="urn:microsoft.com/office/officeart/2005/8/layout/orgChart1"/>
    <dgm:cxn modelId="{F174E7AB-355B-4D4B-944A-978671FAF66C}" type="presParOf" srcId="{1A0C067A-21AB-414C-9F46-2E6F46E05C10}" destId="{845DA0ED-4CF4-4094-B9A3-BD94F58C4E04}" srcOrd="0" destOrd="0" presId="urn:microsoft.com/office/officeart/2005/8/layout/orgChart1"/>
    <dgm:cxn modelId="{B1833CA3-F1CB-4294-94E7-FAA44733D454}" type="presParOf" srcId="{1A0C067A-21AB-414C-9F46-2E6F46E05C10}" destId="{909BC25A-BA7A-4BE9-9955-9FC4A5D682E2}" srcOrd="1" destOrd="0" presId="urn:microsoft.com/office/officeart/2005/8/layout/orgChart1"/>
    <dgm:cxn modelId="{ADA187B6-7DC3-41F6-914D-3D49CD915CD1}" type="presParOf" srcId="{DCBD628A-9BEE-4BB8-B543-33405DD43570}" destId="{69BF543B-80D1-4BC3-BD52-B81302F8AAC9}" srcOrd="1" destOrd="0" presId="urn:microsoft.com/office/officeart/2005/8/layout/orgChart1"/>
    <dgm:cxn modelId="{9E769EF6-9FBA-4362-9C1B-DA8C91D88384}" type="presParOf" srcId="{DCBD628A-9BEE-4BB8-B543-33405DD43570}" destId="{F97FFE30-11D0-477C-8580-D17DAC9A252B}" srcOrd="2" destOrd="0" presId="urn:microsoft.com/office/officeart/2005/8/layout/orgChart1"/>
    <dgm:cxn modelId="{C5BEADBF-C940-4079-9D48-FDBE94C124C5}" type="presParOf" srcId="{4B8CA3B4-091B-41AB-A6D1-E0EF2D2E6A97}" destId="{20BF410C-BC1C-474A-BF37-F55396BBEDEF}" srcOrd="8" destOrd="0" presId="urn:microsoft.com/office/officeart/2005/8/layout/orgChart1"/>
    <dgm:cxn modelId="{A376EAE3-4E39-45E7-B793-51764199F763}" type="presParOf" srcId="{4B8CA3B4-091B-41AB-A6D1-E0EF2D2E6A97}" destId="{6A10B73F-5D3E-46B0-A7B0-DDF6ECAEC090}" srcOrd="9" destOrd="0" presId="urn:microsoft.com/office/officeart/2005/8/layout/orgChart1"/>
    <dgm:cxn modelId="{287E0F3D-1A6B-4C0A-B189-6563340C1C2B}" type="presParOf" srcId="{6A10B73F-5D3E-46B0-A7B0-DDF6ECAEC090}" destId="{9F1D1FD0-7EFF-499B-8AE0-77F4E0950DCC}" srcOrd="0" destOrd="0" presId="urn:microsoft.com/office/officeart/2005/8/layout/orgChart1"/>
    <dgm:cxn modelId="{C9205419-46E8-4613-85B3-0BB2595A732F}" type="presParOf" srcId="{9F1D1FD0-7EFF-499B-8AE0-77F4E0950DCC}" destId="{AD3B352E-3569-487F-B464-3A226ED15C4A}" srcOrd="0" destOrd="0" presId="urn:microsoft.com/office/officeart/2005/8/layout/orgChart1"/>
    <dgm:cxn modelId="{17214E62-ECCD-4EE3-A03D-9940E1DF4E3B}" type="presParOf" srcId="{9F1D1FD0-7EFF-499B-8AE0-77F4E0950DCC}" destId="{C3F131E3-05C9-4D20-832A-2552EDC5748E}" srcOrd="1" destOrd="0" presId="urn:microsoft.com/office/officeart/2005/8/layout/orgChart1"/>
    <dgm:cxn modelId="{27E2003E-94E9-45EE-BE1D-D257F7684C60}" type="presParOf" srcId="{6A10B73F-5D3E-46B0-A7B0-DDF6ECAEC090}" destId="{C3EF985D-15FB-4AE3-A104-21C824EDD502}" srcOrd="1" destOrd="0" presId="urn:microsoft.com/office/officeart/2005/8/layout/orgChart1"/>
    <dgm:cxn modelId="{A35051EE-1B54-448E-8CE5-B96D5531300B}" type="presParOf" srcId="{6A10B73F-5D3E-46B0-A7B0-DDF6ECAEC090}" destId="{C14F88E9-A444-4F24-94A7-5F6F13186244}" srcOrd="2" destOrd="0" presId="urn:microsoft.com/office/officeart/2005/8/layout/orgChart1"/>
    <dgm:cxn modelId="{5C1A2CB4-1871-4AC2-A920-1FCA6925F51E}" type="presParOf" srcId="{4B8CA3B4-091B-41AB-A6D1-E0EF2D2E6A97}" destId="{993A2DE9-7032-4E88-8A01-C5C0A809A5C1}" srcOrd="10" destOrd="0" presId="urn:microsoft.com/office/officeart/2005/8/layout/orgChart1"/>
    <dgm:cxn modelId="{8F71F2AB-154C-4D2E-87DD-B43127809090}" type="presParOf" srcId="{4B8CA3B4-091B-41AB-A6D1-E0EF2D2E6A97}" destId="{C05548C1-D307-4334-B1F0-FB84C6134800}" srcOrd="11" destOrd="0" presId="urn:microsoft.com/office/officeart/2005/8/layout/orgChart1"/>
    <dgm:cxn modelId="{1D68C1B5-C40B-4FEC-AE1D-245BDE421D43}" type="presParOf" srcId="{C05548C1-D307-4334-B1F0-FB84C6134800}" destId="{CFD4433A-323C-4BD7-A663-52DAD76B1258}" srcOrd="0" destOrd="0" presId="urn:microsoft.com/office/officeart/2005/8/layout/orgChart1"/>
    <dgm:cxn modelId="{AB60BCC8-3180-49B6-9ED2-DEA080D635F0}" type="presParOf" srcId="{CFD4433A-323C-4BD7-A663-52DAD76B1258}" destId="{66E89F1A-CCEF-4E37-99F2-32D2BA60EEA4}" srcOrd="0" destOrd="0" presId="urn:microsoft.com/office/officeart/2005/8/layout/orgChart1"/>
    <dgm:cxn modelId="{7041E5FC-E174-401E-AB72-FD0D3CD15A48}" type="presParOf" srcId="{CFD4433A-323C-4BD7-A663-52DAD76B1258}" destId="{A561EE03-94F5-4D19-ABBC-2DADA3996EC8}" srcOrd="1" destOrd="0" presId="urn:microsoft.com/office/officeart/2005/8/layout/orgChart1"/>
    <dgm:cxn modelId="{033DC8CD-D601-4427-BCF2-D38A2C35372E}" type="presParOf" srcId="{C05548C1-D307-4334-B1F0-FB84C6134800}" destId="{33317BFC-B747-472C-813D-C4AA9661B5C0}" srcOrd="1" destOrd="0" presId="urn:microsoft.com/office/officeart/2005/8/layout/orgChart1"/>
    <dgm:cxn modelId="{F106C5AC-FE38-4FB9-A029-48ECBD1D3A02}" type="presParOf" srcId="{C05548C1-D307-4334-B1F0-FB84C6134800}" destId="{D7EE99D1-0FDE-4C6E-8D58-9C6E3AE7231E}" srcOrd="2" destOrd="0" presId="urn:microsoft.com/office/officeart/2005/8/layout/orgChart1"/>
    <dgm:cxn modelId="{5C6CF72B-DE59-45DD-8B7A-4BF691385BF1}" type="presParOf" srcId="{2975FACE-A429-4461-BE63-2FBC59161EF5}" destId="{6A4E0635-0FC6-499E-A021-3D692EFB0E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9353D6-6797-4051-8179-AACA180F40F4}" type="doc">
      <dgm:prSet loTypeId="urn:microsoft.com/office/officeart/2005/8/layout/orgChart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7593F4D7-75AC-4407-8A45-505B444615C9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PART 2: Three subsections </a:t>
          </a:r>
          <a:endParaRPr lang="en-IN" dirty="0">
            <a:solidFill>
              <a:schemeClr val="tx1"/>
            </a:solidFill>
          </a:endParaRPr>
        </a:p>
      </dgm:t>
    </dgm:pt>
    <dgm:pt modelId="{5CEDF24A-D5B5-4AAD-9FD2-D8B041F9F7EF}" type="parTrans" cxnId="{FDB52B0A-D667-4718-B4DF-B38724CC6AB4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97475854-4B0B-4DB9-8FB9-D5EAA3562732}" type="sibTrans" cxnId="{FDB52B0A-D667-4718-B4DF-B38724CC6AB4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7A33E7C6-E141-4200-8D5A-A11E13D8C107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Counseling was done in groups of 3 to 5</a:t>
          </a:r>
          <a:endParaRPr lang="en-IN" dirty="0">
            <a:solidFill>
              <a:schemeClr val="tx1"/>
            </a:solidFill>
          </a:endParaRPr>
        </a:p>
      </dgm:t>
    </dgm:pt>
    <dgm:pt modelId="{7D683CEF-24A8-41C0-BE9A-4BCB7F149D1D}" type="parTrans" cxnId="{2F2573E2-FAD0-4DA0-B821-CBBA6285530A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8EEE11EE-E341-4852-8EB5-B6322F50EE69}" type="sibTrans" cxnId="{2F2573E2-FAD0-4DA0-B821-CBBA6285530A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374C3829-3E86-42E1-BB00-336E811D126C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Patients were revisited by health care workers after 6 months of first counseling</a:t>
          </a:r>
          <a:endParaRPr lang="en-IN" dirty="0">
            <a:solidFill>
              <a:schemeClr val="tx1"/>
            </a:solidFill>
          </a:endParaRPr>
        </a:p>
      </dgm:t>
    </dgm:pt>
    <dgm:pt modelId="{886836AB-890D-4251-BE0E-0F0F29B0FC61}" type="parTrans" cxnId="{2E77E1D1-C29F-444A-BC91-E3AAAEB8DA20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F5E5333A-0D27-43DF-942E-B630F95EB816}" type="sibTrans" cxnId="{2E77E1D1-C29F-444A-BC91-E3AAAEB8DA20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A9D6DCCD-BAE1-4C07-AEA2-2CECBC79EBFB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To find out who were still not operated (</a:t>
          </a:r>
          <a:r>
            <a:rPr lang="en-US" b="1" dirty="0">
              <a:solidFill>
                <a:srgbClr val="FF0000"/>
              </a:solidFill>
            </a:rPr>
            <a:t>one, two &amp; three years later</a:t>
          </a:r>
          <a:r>
            <a:rPr lang="en-US" dirty="0">
              <a:solidFill>
                <a:schemeClr val="tx1"/>
              </a:solidFill>
            </a:rPr>
            <a:t>)&amp; reason was again probed  </a:t>
          </a:r>
          <a:endParaRPr lang="en-IN" dirty="0">
            <a:solidFill>
              <a:schemeClr val="tx1"/>
            </a:solidFill>
          </a:endParaRPr>
        </a:p>
      </dgm:t>
    </dgm:pt>
    <dgm:pt modelId="{1FD54BF8-A75D-43C0-BDC1-262AF5D89D1A}" type="parTrans" cxnId="{B3A00E2B-E249-4EA1-9004-3EC6B8A55E4B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A84D0CFC-AFED-48AC-A609-DB221ECA11BE}" type="sibTrans" cxnId="{B3A00E2B-E249-4EA1-9004-3EC6B8A55E4B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D695F95C-9D06-4F7F-AB34-BC501CC059A5}" type="pres">
      <dgm:prSet presAssocID="{BB9353D6-6797-4051-8179-AACA180F40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8D1098D-971A-4853-91BB-9B25508B8C7C}" type="pres">
      <dgm:prSet presAssocID="{7593F4D7-75AC-4407-8A45-505B444615C9}" presName="hierRoot1" presStyleCnt="0">
        <dgm:presLayoutVars>
          <dgm:hierBranch val="init"/>
        </dgm:presLayoutVars>
      </dgm:prSet>
      <dgm:spPr/>
    </dgm:pt>
    <dgm:pt modelId="{E44814F8-03EF-452B-8B42-2BF5956D81D0}" type="pres">
      <dgm:prSet presAssocID="{7593F4D7-75AC-4407-8A45-505B444615C9}" presName="rootComposite1" presStyleCnt="0"/>
      <dgm:spPr/>
    </dgm:pt>
    <dgm:pt modelId="{AD37145E-4E7B-4299-9A1C-D74AB0B33635}" type="pres">
      <dgm:prSet presAssocID="{7593F4D7-75AC-4407-8A45-505B444615C9}" presName="rootText1" presStyleLbl="node0" presStyleIdx="0" presStyleCnt="1">
        <dgm:presLayoutVars>
          <dgm:chPref val="3"/>
        </dgm:presLayoutVars>
      </dgm:prSet>
      <dgm:spPr/>
    </dgm:pt>
    <dgm:pt modelId="{9BDD32BB-2EDB-4101-B78C-08839D48F947}" type="pres">
      <dgm:prSet presAssocID="{7593F4D7-75AC-4407-8A45-505B444615C9}" presName="rootConnector1" presStyleLbl="node1" presStyleIdx="0" presStyleCnt="0"/>
      <dgm:spPr/>
    </dgm:pt>
    <dgm:pt modelId="{4C11DCC3-A71C-4784-9BE4-0AC3C5D2D9B1}" type="pres">
      <dgm:prSet presAssocID="{7593F4D7-75AC-4407-8A45-505B444615C9}" presName="hierChild2" presStyleCnt="0"/>
      <dgm:spPr/>
    </dgm:pt>
    <dgm:pt modelId="{130F9222-38C3-4B37-97F1-9DD2730A1E65}" type="pres">
      <dgm:prSet presAssocID="{7D683CEF-24A8-41C0-BE9A-4BCB7F149D1D}" presName="Name37" presStyleLbl="parChTrans1D2" presStyleIdx="0" presStyleCnt="3"/>
      <dgm:spPr/>
    </dgm:pt>
    <dgm:pt modelId="{633B7012-3505-45B1-A390-CDAB6029BEB8}" type="pres">
      <dgm:prSet presAssocID="{7A33E7C6-E141-4200-8D5A-A11E13D8C107}" presName="hierRoot2" presStyleCnt="0">
        <dgm:presLayoutVars>
          <dgm:hierBranch val="init"/>
        </dgm:presLayoutVars>
      </dgm:prSet>
      <dgm:spPr/>
    </dgm:pt>
    <dgm:pt modelId="{ACDD2352-1FAC-4F07-9678-FF398A11F125}" type="pres">
      <dgm:prSet presAssocID="{7A33E7C6-E141-4200-8D5A-A11E13D8C107}" presName="rootComposite" presStyleCnt="0"/>
      <dgm:spPr/>
    </dgm:pt>
    <dgm:pt modelId="{80D9C455-3E43-4119-97A9-70D91982C2BD}" type="pres">
      <dgm:prSet presAssocID="{7A33E7C6-E141-4200-8D5A-A11E13D8C107}" presName="rootText" presStyleLbl="node2" presStyleIdx="0" presStyleCnt="3">
        <dgm:presLayoutVars>
          <dgm:chPref val="3"/>
        </dgm:presLayoutVars>
      </dgm:prSet>
      <dgm:spPr/>
    </dgm:pt>
    <dgm:pt modelId="{273F1042-505C-4399-9FFE-2704A6793D48}" type="pres">
      <dgm:prSet presAssocID="{7A33E7C6-E141-4200-8D5A-A11E13D8C107}" presName="rootConnector" presStyleLbl="node2" presStyleIdx="0" presStyleCnt="3"/>
      <dgm:spPr/>
    </dgm:pt>
    <dgm:pt modelId="{06D5F32A-0552-4BE9-B5C4-84937063AC37}" type="pres">
      <dgm:prSet presAssocID="{7A33E7C6-E141-4200-8D5A-A11E13D8C107}" presName="hierChild4" presStyleCnt="0"/>
      <dgm:spPr/>
    </dgm:pt>
    <dgm:pt modelId="{F8CD54B4-BE03-43ED-9440-1639BDCF4323}" type="pres">
      <dgm:prSet presAssocID="{7A33E7C6-E141-4200-8D5A-A11E13D8C107}" presName="hierChild5" presStyleCnt="0"/>
      <dgm:spPr/>
    </dgm:pt>
    <dgm:pt modelId="{24550C6D-6220-4EA9-A72D-B160D9BD0CF7}" type="pres">
      <dgm:prSet presAssocID="{886836AB-890D-4251-BE0E-0F0F29B0FC61}" presName="Name37" presStyleLbl="parChTrans1D2" presStyleIdx="1" presStyleCnt="3"/>
      <dgm:spPr/>
    </dgm:pt>
    <dgm:pt modelId="{503404EB-1B97-4E5B-A680-96D2CB45B69E}" type="pres">
      <dgm:prSet presAssocID="{374C3829-3E86-42E1-BB00-336E811D126C}" presName="hierRoot2" presStyleCnt="0">
        <dgm:presLayoutVars>
          <dgm:hierBranch val="init"/>
        </dgm:presLayoutVars>
      </dgm:prSet>
      <dgm:spPr/>
    </dgm:pt>
    <dgm:pt modelId="{FFE79B53-C476-4782-AB30-CCC0D6492C27}" type="pres">
      <dgm:prSet presAssocID="{374C3829-3E86-42E1-BB00-336E811D126C}" presName="rootComposite" presStyleCnt="0"/>
      <dgm:spPr/>
    </dgm:pt>
    <dgm:pt modelId="{FEA31716-B58A-41D7-A529-4E9B90D16085}" type="pres">
      <dgm:prSet presAssocID="{374C3829-3E86-42E1-BB00-336E811D126C}" presName="rootText" presStyleLbl="node2" presStyleIdx="1" presStyleCnt="3">
        <dgm:presLayoutVars>
          <dgm:chPref val="3"/>
        </dgm:presLayoutVars>
      </dgm:prSet>
      <dgm:spPr/>
    </dgm:pt>
    <dgm:pt modelId="{7D1D793D-4B43-4895-822A-4D9A7E624BEA}" type="pres">
      <dgm:prSet presAssocID="{374C3829-3E86-42E1-BB00-336E811D126C}" presName="rootConnector" presStyleLbl="node2" presStyleIdx="1" presStyleCnt="3"/>
      <dgm:spPr/>
    </dgm:pt>
    <dgm:pt modelId="{EDCD3697-887E-441C-BCB5-B0B2D85EA493}" type="pres">
      <dgm:prSet presAssocID="{374C3829-3E86-42E1-BB00-336E811D126C}" presName="hierChild4" presStyleCnt="0"/>
      <dgm:spPr/>
    </dgm:pt>
    <dgm:pt modelId="{6F332D95-D1F2-4992-87FD-9FF588DF809B}" type="pres">
      <dgm:prSet presAssocID="{374C3829-3E86-42E1-BB00-336E811D126C}" presName="hierChild5" presStyleCnt="0"/>
      <dgm:spPr/>
    </dgm:pt>
    <dgm:pt modelId="{A7429E7E-84F8-4E4A-B50F-CCBCA1A51478}" type="pres">
      <dgm:prSet presAssocID="{1FD54BF8-A75D-43C0-BDC1-262AF5D89D1A}" presName="Name37" presStyleLbl="parChTrans1D2" presStyleIdx="2" presStyleCnt="3"/>
      <dgm:spPr/>
    </dgm:pt>
    <dgm:pt modelId="{57B0DBB8-6609-491B-B7D9-8DCF8B7CD80B}" type="pres">
      <dgm:prSet presAssocID="{A9D6DCCD-BAE1-4C07-AEA2-2CECBC79EBFB}" presName="hierRoot2" presStyleCnt="0">
        <dgm:presLayoutVars>
          <dgm:hierBranch val="init"/>
        </dgm:presLayoutVars>
      </dgm:prSet>
      <dgm:spPr/>
    </dgm:pt>
    <dgm:pt modelId="{9844890E-5F8A-4411-85C0-A06665E8007B}" type="pres">
      <dgm:prSet presAssocID="{A9D6DCCD-BAE1-4C07-AEA2-2CECBC79EBFB}" presName="rootComposite" presStyleCnt="0"/>
      <dgm:spPr/>
    </dgm:pt>
    <dgm:pt modelId="{2FD34C28-AF84-47A3-AD99-690AB0375595}" type="pres">
      <dgm:prSet presAssocID="{A9D6DCCD-BAE1-4C07-AEA2-2CECBC79EBFB}" presName="rootText" presStyleLbl="node2" presStyleIdx="2" presStyleCnt="3">
        <dgm:presLayoutVars>
          <dgm:chPref val="3"/>
        </dgm:presLayoutVars>
      </dgm:prSet>
      <dgm:spPr/>
    </dgm:pt>
    <dgm:pt modelId="{8E9A4C1D-7FC8-4A35-B655-9A639124D5B5}" type="pres">
      <dgm:prSet presAssocID="{A9D6DCCD-BAE1-4C07-AEA2-2CECBC79EBFB}" presName="rootConnector" presStyleLbl="node2" presStyleIdx="2" presStyleCnt="3"/>
      <dgm:spPr/>
    </dgm:pt>
    <dgm:pt modelId="{C67FBACC-97BE-4E9A-976D-61212D749C01}" type="pres">
      <dgm:prSet presAssocID="{A9D6DCCD-BAE1-4C07-AEA2-2CECBC79EBFB}" presName="hierChild4" presStyleCnt="0"/>
      <dgm:spPr/>
    </dgm:pt>
    <dgm:pt modelId="{ED7587B2-852F-427D-A762-1826B4439F70}" type="pres">
      <dgm:prSet presAssocID="{A9D6DCCD-BAE1-4C07-AEA2-2CECBC79EBFB}" presName="hierChild5" presStyleCnt="0"/>
      <dgm:spPr/>
    </dgm:pt>
    <dgm:pt modelId="{547F424E-715B-4EEE-B181-956E43798B2A}" type="pres">
      <dgm:prSet presAssocID="{7593F4D7-75AC-4407-8A45-505B444615C9}" presName="hierChild3" presStyleCnt="0"/>
      <dgm:spPr/>
    </dgm:pt>
  </dgm:ptLst>
  <dgm:cxnLst>
    <dgm:cxn modelId="{D3F00803-4D3A-4599-BAE8-3083C1FDC4DF}" type="presOf" srcId="{A9D6DCCD-BAE1-4C07-AEA2-2CECBC79EBFB}" destId="{2FD34C28-AF84-47A3-AD99-690AB0375595}" srcOrd="0" destOrd="0" presId="urn:microsoft.com/office/officeart/2005/8/layout/orgChart1"/>
    <dgm:cxn modelId="{9AB11E08-B06B-4367-B0B9-E484157C8AAA}" type="presOf" srcId="{A9D6DCCD-BAE1-4C07-AEA2-2CECBC79EBFB}" destId="{8E9A4C1D-7FC8-4A35-B655-9A639124D5B5}" srcOrd="1" destOrd="0" presId="urn:microsoft.com/office/officeart/2005/8/layout/orgChart1"/>
    <dgm:cxn modelId="{FDB52B0A-D667-4718-B4DF-B38724CC6AB4}" srcId="{BB9353D6-6797-4051-8179-AACA180F40F4}" destId="{7593F4D7-75AC-4407-8A45-505B444615C9}" srcOrd="0" destOrd="0" parTransId="{5CEDF24A-D5B5-4AAD-9FD2-D8B041F9F7EF}" sibTransId="{97475854-4B0B-4DB9-8FB9-D5EAA3562732}"/>
    <dgm:cxn modelId="{E2D61A1B-FC0C-4DC1-8C8B-C4AF034948E3}" type="presOf" srcId="{886836AB-890D-4251-BE0E-0F0F29B0FC61}" destId="{24550C6D-6220-4EA9-A72D-B160D9BD0CF7}" srcOrd="0" destOrd="0" presId="urn:microsoft.com/office/officeart/2005/8/layout/orgChart1"/>
    <dgm:cxn modelId="{18447D29-1BE0-4F44-89B9-3A87DB4BF8A9}" type="presOf" srcId="{7A33E7C6-E141-4200-8D5A-A11E13D8C107}" destId="{80D9C455-3E43-4119-97A9-70D91982C2BD}" srcOrd="0" destOrd="0" presId="urn:microsoft.com/office/officeart/2005/8/layout/orgChart1"/>
    <dgm:cxn modelId="{B3A00E2B-E249-4EA1-9004-3EC6B8A55E4B}" srcId="{7593F4D7-75AC-4407-8A45-505B444615C9}" destId="{A9D6DCCD-BAE1-4C07-AEA2-2CECBC79EBFB}" srcOrd="2" destOrd="0" parTransId="{1FD54BF8-A75D-43C0-BDC1-262AF5D89D1A}" sibTransId="{A84D0CFC-AFED-48AC-A609-DB221ECA11BE}"/>
    <dgm:cxn modelId="{6FC5B06C-0297-42CF-815D-DC1F6F1CFD7B}" type="presOf" srcId="{374C3829-3E86-42E1-BB00-336E811D126C}" destId="{7D1D793D-4B43-4895-822A-4D9A7E624BEA}" srcOrd="1" destOrd="0" presId="urn:microsoft.com/office/officeart/2005/8/layout/orgChart1"/>
    <dgm:cxn modelId="{4C7D1254-4440-48D2-A635-1B9DCD07039C}" type="presOf" srcId="{1FD54BF8-A75D-43C0-BDC1-262AF5D89D1A}" destId="{A7429E7E-84F8-4E4A-B50F-CCBCA1A51478}" srcOrd="0" destOrd="0" presId="urn:microsoft.com/office/officeart/2005/8/layout/orgChart1"/>
    <dgm:cxn modelId="{8042D675-D4F5-41F5-BD6F-7DDC6A96F1CF}" type="presOf" srcId="{7D683CEF-24A8-41C0-BE9A-4BCB7F149D1D}" destId="{130F9222-38C3-4B37-97F1-9DD2730A1E65}" srcOrd="0" destOrd="0" presId="urn:microsoft.com/office/officeart/2005/8/layout/orgChart1"/>
    <dgm:cxn modelId="{63FC457E-D77D-448B-B3E5-EE3AAF3748B1}" type="presOf" srcId="{374C3829-3E86-42E1-BB00-336E811D126C}" destId="{FEA31716-B58A-41D7-A529-4E9B90D16085}" srcOrd="0" destOrd="0" presId="urn:microsoft.com/office/officeart/2005/8/layout/orgChart1"/>
    <dgm:cxn modelId="{C65BB182-142B-4EDD-A477-190AAB363D8A}" type="presOf" srcId="{7593F4D7-75AC-4407-8A45-505B444615C9}" destId="{9BDD32BB-2EDB-4101-B78C-08839D48F947}" srcOrd="1" destOrd="0" presId="urn:microsoft.com/office/officeart/2005/8/layout/orgChart1"/>
    <dgm:cxn modelId="{95060283-08CD-4C6F-9520-DD58F113F008}" type="presOf" srcId="{7593F4D7-75AC-4407-8A45-505B444615C9}" destId="{AD37145E-4E7B-4299-9A1C-D74AB0B33635}" srcOrd="0" destOrd="0" presId="urn:microsoft.com/office/officeart/2005/8/layout/orgChart1"/>
    <dgm:cxn modelId="{B2356D88-C7D7-4754-A41E-0B724314EA3A}" type="presOf" srcId="{7A33E7C6-E141-4200-8D5A-A11E13D8C107}" destId="{273F1042-505C-4399-9FFE-2704A6793D48}" srcOrd="1" destOrd="0" presId="urn:microsoft.com/office/officeart/2005/8/layout/orgChart1"/>
    <dgm:cxn modelId="{2E77E1D1-C29F-444A-BC91-E3AAAEB8DA20}" srcId="{7593F4D7-75AC-4407-8A45-505B444615C9}" destId="{374C3829-3E86-42E1-BB00-336E811D126C}" srcOrd="1" destOrd="0" parTransId="{886836AB-890D-4251-BE0E-0F0F29B0FC61}" sibTransId="{F5E5333A-0D27-43DF-942E-B630F95EB816}"/>
    <dgm:cxn modelId="{2F2573E2-FAD0-4DA0-B821-CBBA6285530A}" srcId="{7593F4D7-75AC-4407-8A45-505B444615C9}" destId="{7A33E7C6-E141-4200-8D5A-A11E13D8C107}" srcOrd="0" destOrd="0" parTransId="{7D683CEF-24A8-41C0-BE9A-4BCB7F149D1D}" sibTransId="{8EEE11EE-E341-4852-8EB5-B6322F50EE69}"/>
    <dgm:cxn modelId="{44A7CDEF-1AB8-4CB1-A295-1617A32C8DFA}" type="presOf" srcId="{BB9353D6-6797-4051-8179-AACA180F40F4}" destId="{D695F95C-9D06-4F7F-AB34-BC501CC059A5}" srcOrd="0" destOrd="0" presId="urn:microsoft.com/office/officeart/2005/8/layout/orgChart1"/>
    <dgm:cxn modelId="{31A4D94E-BD5A-4C54-8689-0EED67FBCDBE}" type="presParOf" srcId="{D695F95C-9D06-4F7F-AB34-BC501CC059A5}" destId="{28D1098D-971A-4853-91BB-9B25508B8C7C}" srcOrd="0" destOrd="0" presId="urn:microsoft.com/office/officeart/2005/8/layout/orgChart1"/>
    <dgm:cxn modelId="{54615033-F385-4340-B95F-B7BDC16F6626}" type="presParOf" srcId="{28D1098D-971A-4853-91BB-9B25508B8C7C}" destId="{E44814F8-03EF-452B-8B42-2BF5956D81D0}" srcOrd="0" destOrd="0" presId="urn:microsoft.com/office/officeart/2005/8/layout/orgChart1"/>
    <dgm:cxn modelId="{0EBEFB36-75B9-48BF-9309-CF9EC6EE3658}" type="presParOf" srcId="{E44814F8-03EF-452B-8B42-2BF5956D81D0}" destId="{AD37145E-4E7B-4299-9A1C-D74AB0B33635}" srcOrd="0" destOrd="0" presId="urn:microsoft.com/office/officeart/2005/8/layout/orgChart1"/>
    <dgm:cxn modelId="{CA06759D-AAA0-409C-9B0D-E82A9E40F582}" type="presParOf" srcId="{E44814F8-03EF-452B-8B42-2BF5956D81D0}" destId="{9BDD32BB-2EDB-4101-B78C-08839D48F947}" srcOrd="1" destOrd="0" presId="urn:microsoft.com/office/officeart/2005/8/layout/orgChart1"/>
    <dgm:cxn modelId="{51F1B1F7-7941-4DD5-9F5D-93EAC4CEB845}" type="presParOf" srcId="{28D1098D-971A-4853-91BB-9B25508B8C7C}" destId="{4C11DCC3-A71C-4784-9BE4-0AC3C5D2D9B1}" srcOrd="1" destOrd="0" presId="urn:microsoft.com/office/officeart/2005/8/layout/orgChart1"/>
    <dgm:cxn modelId="{D8A37632-AFCA-4104-8967-193C80930CAC}" type="presParOf" srcId="{4C11DCC3-A71C-4784-9BE4-0AC3C5D2D9B1}" destId="{130F9222-38C3-4B37-97F1-9DD2730A1E65}" srcOrd="0" destOrd="0" presId="urn:microsoft.com/office/officeart/2005/8/layout/orgChart1"/>
    <dgm:cxn modelId="{15F8699B-DA90-451F-A923-8BBC3C362B97}" type="presParOf" srcId="{4C11DCC3-A71C-4784-9BE4-0AC3C5D2D9B1}" destId="{633B7012-3505-45B1-A390-CDAB6029BEB8}" srcOrd="1" destOrd="0" presId="urn:microsoft.com/office/officeart/2005/8/layout/orgChart1"/>
    <dgm:cxn modelId="{41C3674D-56AA-4D02-891C-62FA71156AF2}" type="presParOf" srcId="{633B7012-3505-45B1-A390-CDAB6029BEB8}" destId="{ACDD2352-1FAC-4F07-9678-FF398A11F125}" srcOrd="0" destOrd="0" presId="urn:microsoft.com/office/officeart/2005/8/layout/orgChart1"/>
    <dgm:cxn modelId="{BAEA2767-681F-4F09-8BE7-B664AFC4B0C7}" type="presParOf" srcId="{ACDD2352-1FAC-4F07-9678-FF398A11F125}" destId="{80D9C455-3E43-4119-97A9-70D91982C2BD}" srcOrd="0" destOrd="0" presId="urn:microsoft.com/office/officeart/2005/8/layout/orgChart1"/>
    <dgm:cxn modelId="{E9E20563-28ED-4FD7-9A37-2B31690CB4EB}" type="presParOf" srcId="{ACDD2352-1FAC-4F07-9678-FF398A11F125}" destId="{273F1042-505C-4399-9FFE-2704A6793D48}" srcOrd="1" destOrd="0" presId="urn:microsoft.com/office/officeart/2005/8/layout/orgChart1"/>
    <dgm:cxn modelId="{DEE4096D-486B-4E14-B739-338E2F1C29DB}" type="presParOf" srcId="{633B7012-3505-45B1-A390-CDAB6029BEB8}" destId="{06D5F32A-0552-4BE9-B5C4-84937063AC37}" srcOrd="1" destOrd="0" presId="urn:microsoft.com/office/officeart/2005/8/layout/orgChart1"/>
    <dgm:cxn modelId="{7C1CBBD3-E7A0-4282-A084-6E1598525295}" type="presParOf" srcId="{633B7012-3505-45B1-A390-CDAB6029BEB8}" destId="{F8CD54B4-BE03-43ED-9440-1639BDCF4323}" srcOrd="2" destOrd="0" presId="urn:microsoft.com/office/officeart/2005/8/layout/orgChart1"/>
    <dgm:cxn modelId="{28F1B545-0616-414A-845F-E21FE6DA619A}" type="presParOf" srcId="{4C11DCC3-A71C-4784-9BE4-0AC3C5D2D9B1}" destId="{24550C6D-6220-4EA9-A72D-B160D9BD0CF7}" srcOrd="2" destOrd="0" presId="urn:microsoft.com/office/officeart/2005/8/layout/orgChart1"/>
    <dgm:cxn modelId="{AE29B503-4652-4E41-B4BB-559ED65FD426}" type="presParOf" srcId="{4C11DCC3-A71C-4784-9BE4-0AC3C5D2D9B1}" destId="{503404EB-1B97-4E5B-A680-96D2CB45B69E}" srcOrd="3" destOrd="0" presId="urn:microsoft.com/office/officeart/2005/8/layout/orgChart1"/>
    <dgm:cxn modelId="{D801E290-AA52-43AF-B21C-9337BBE796F4}" type="presParOf" srcId="{503404EB-1B97-4E5B-A680-96D2CB45B69E}" destId="{FFE79B53-C476-4782-AB30-CCC0D6492C27}" srcOrd="0" destOrd="0" presId="urn:microsoft.com/office/officeart/2005/8/layout/orgChart1"/>
    <dgm:cxn modelId="{435E4E9F-FCB2-4A84-9EA9-8B317D38B75B}" type="presParOf" srcId="{FFE79B53-C476-4782-AB30-CCC0D6492C27}" destId="{FEA31716-B58A-41D7-A529-4E9B90D16085}" srcOrd="0" destOrd="0" presId="urn:microsoft.com/office/officeart/2005/8/layout/orgChart1"/>
    <dgm:cxn modelId="{3E859C08-69CD-4C7F-A371-C686906E3588}" type="presParOf" srcId="{FFE79B53-C476-4782-AB30-CCC0D6492C27}" destId="{7D1D793D-4B43-4895-822A-4D9A7E624BEA}" srcOrd="1" destOrd="0" presId="urn:microsoft.com/office/officeart/2005/8/layout/orgChart1"/>
    <dgm:cxn modelId="{1F9A894D-0621-4DA7-8169-11E88B24F8EB}" type="presParOf" srcId="{503404EB-1B97-4E5B-A680-96D2CB45B69E}" destId="{EDCD3697-887E-441C-BCB5-B0B2D85EA493}" srcOrd="1" destOrd="0" presId="urn:microsoft.com/office/officeart/2005/8/layout/orgChart1"/>
    <dgm:cxn modelId="{A4B69654-D5A1-45A7-8B3F-5884BD5EE2D4}" type="presParOf" srcId="{503404EB-1B97-4E5B-A680-96D2CB45B69E}" destId="{6F332D95-D1F2-4992-87FD-9FF588DF809B}" srcOrd="2" destOrd="0" presId="urn:microsoft.com/office/officeart/2005/8/layout/orgChart1"/>
    <dgm:cxn modelId="{68BC1D68-8D63-4D71-AD72-458F7503CC2D}" type="presParOf" srcId="{4C11DCC3-A71C-4784-9BE4-0AC3C5D2D9B1}" destId="{A7429E7E-84F8-4E4A-B50F-CCBCA1A51478}" srcOrd="4" destOrd="0" presId="urn:microsoft.com/office/officeart/2005/8/layout/orgChart1"/>
    <dgm:cxn modelId="{4FB482AD-DF73-4E27-AB81-1D26D06A51EA}" type="presParOf" srcId="{4C11DCC3-A71C-4784-9BE4-0AC3C5D2D9B1}" destId="{57B0DBB8-6609-491B-B7D9-8DCF8B7CD80B}" srcOrd="5" destOrd="0" presId="urn:microsoft.com/office/officeart/2005/8/layout/orgChart1"/>
    <dgm:cxn modelId="{807B5A3B-E678-4221-BB11-50A425C408C1}" type="presParOf" srcId="{57B0DBB8-6609-491B-B7D9-8DCF8B7CD80B}" destId="{9844890E-5F8A-4411-85C0-A06665E8007B}" srcOrd="0" destOrd="0" presId="urn:microsoft.com/office/officeart/2005/8/layout/orgChart1"/>
    <dgm:cxn modelId="{D18CCADD-A2C5-4A4B-AFFA-E509B4FEB0D1}" type="presParOf" srcId="{9844890E-5F8A-4411-85C0-A06665E8007B}" destId="{2FD34C28-AF84-47A3-AD99-690AB0375595}" srcOrd="0" destOrd="0" presId="urn:microsoft.com/office/officeart/2005/8/layout/orgChart1"/>
    <dgm:cxn modelId="{1D90B152-FC4C-4BE6-AFA1-A8725EDA2E2C}" type="presParOf" srcId="{9844890E-5F8A-4411-85C0-A06665E8007B}" destId="{8E9A4C1D-7FC8-4A35-B655-9A639124D5B5}" srcOrd="1" destOrd="0" presId="urn:microsoft.com/office/officeart/2005/8/layout/orgChart1"/>
    <dgm:cxn modelId="{9ABDCA84-3E72-4A5C-AB75-B933C95DD742}" type="presParOf" srcId="{57B0DBB8-6609-491B-B7D9-8DCF8B7CD80B}" destId="{C67FBACC-97BE-4E9A-976D-61212D749C01}" srcOrd="1" destOrd="0" presId="urn:microsoft.com/office/officeart/2005/8/layout/orgChart1"/>
    <dgm:cxn modelId="{797E55ED-8AEE-4C90-AFCA-C64AE8D6538A}" type="presParOf" srcId="{57B0DBB8-6609-491B-B7D9-8DCF8B7CD80B}" destId="{ED7587B2-852F-427D-A762-1826B4439F70}" srcOrd="2" destOrd="0" presId="urn:microsoft.com/office/officeart/2005/8/layout/orgChart1"/>
    <dgm:cxn modelId="{0CD356F4-25D2-4794-AEA8-9E9D06E3D7F8}" type="presParOf" srcId="{28D1098D-971A-4853-91BB-9B25508B8C7C}" destId="{547F424E-715B-4EEE-B181-956E43798B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104EE0-AE13-4688-9E6C-6063A6F96735}" type="doc">
      <dgm:prSet loTypeId="urn:microsoft.com/office/officeart/2005/8/layout/process5" loCatId="process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en-IN"/>
        </a:p>
      </dgm:t>
    </dgm:pt>
    <dgm:pt modelId="{0A7705D5-C98D-4654-9021-243825233B8A}">
      <dgm:prSet custT="1"/>
      <dgm:spPr/>
      <dgm:t>
        <a:bodyPr/>
        <a:lstStyle/>
        <a:p>
          <a:pPr rtl="0"/>
          <a:r>
            <a:rPr lang="en-GB" sz="2800" b="1" dirty="0"/>
            <a:t>Individuals examined in 2015-16 </a:t>
          </a:r>
        </a:p>
        <a:p>
          <a:pPr rtl="0"/>
          <a:r>
            <a:rPr lang="en-GB" sz="2800" b="1" dirty="0"/>
            <a:t>45,535 Cataracts detected by CHW</a:t>
          </a:r>
        </a:p>
        <a:p>
          <a:pPr rtl="0"/>
          <a:r>
            <a:rPr lang="en-GB" sz="2600" b="1" dirty="0"/>
            <a:t> Bilateral = 734, Unilateral = 535 </a:t>
          </a:r>
        </a:p>
        <a:p>
          <a:pPr rtl="0"/>
          <a:r>
            <a:rPr lang="en-GB" sz="2800" b="1" dirty="0"/>
            <a:t> Confirmed by optometrist: Bilateral 599, Unilateral = 208</a:t>
          </a:r>
          <a:endParaRPr lang="en-IN" sz="2800" b="1" dirty="0"/>
        </a:p>
      </dgm:t>
    </dgm:pt>
    <dgm:pt modelId="{A87B4699-307E-4D63-A7D3-EDFB29176EF9}" type="parTrans" cxnId="{2500E8F0-B108-4022-BE2E-335D80AA5FF1}">
      <dgm:prSet/>
      <dgm:spPr/>
      <dgm:t>
        <a:bodyPr/>
        <a:lstStyle/>
        <a:p>
          <a:endParaRPr lang="en-IN" sz="3600"/>
        </a:p>
      </dgm:t>
    </dgm:pt>
    <dgm:pt modelId="{CCA6828B-F374-460E-AF1E-DC369B43EC83}" type="sibTrans" cxnId="{2500E8F0-B108-4022-BE2E-335D80AA5FF1}">
      <dgm:prSet custT="1"/>
      <dgm:spPr/>
      <dgm:t>
        <a:bodyPr/>
        <a:lstStyle/>
        <a:p>
          <a:endParaRPr lang="en-IN" sz="2000" dirty="0"/>
        </a:p>
      </dgm:t>
    </dgm:pt>
    <dgm:pt modelId="{2B61C181-14DD-4D47-B215-36760041CCF0}">
      <dgm:prSet custT="1"/>
      <dgm:spPr/>
      <dgm:t>
        <a:bodyPr/>
        <a:lstStyle/>
        <a:p>
          <a:pPr rtl="0"/>
          <a:r>
            <a:rPr lang="en-GB" sz="2800" b="1" dirty="0"/>
            <a:t>In 2019: 47 had undergone surgery 143 still had cataract. Barrier questionnaire administered Died 18 Lost to follow-up 37</a:t>
          </a:r>
          <a:endParaRPr lang="en-IN" sz="2800" b="1" dirty="0"/>
        </a:p>
      </dgm:t>
    </dgm:pt>
    <dgm:pt modelId="{3E2C9B70-79B8-4B6B-92F3-B2B4AE8030AB}" type="parTrans" cxnId="{DCB3B6E0-BC24-4246-B6EB-62D5BA847C00}">
      <dgm:prSet/>
      <dgm:spPr/>
      <dgm:t>
        <a:bodyPr/>
        <a:lstStyle/>
        <a:p>
          <a:endParaRPr lang="en-IN" sz="3600"/>
        </a:p>
      </dgm:t>
    </dgm:pt>
    <dgm:pt modelId="{A244F5D7-5B08-4CBC-A4E8-48C944A3A102}" type="sibTrans" cxnId="{DCB3B6E0-BC24-4246-B6EB-62D5BA847C00}">
      <dgm:prSet/>
      <dgm:spPr/>
      <dgm:t>
        <a:bodyPr/>
        <a:lstStyle/>
        <a:p>
          <a:endParaRPr lang="en-IN" sz="3600"/>
        </a:p>
      </dgm:t>
    </dgm:pt>
    <dgm:pt modelId="{AA8F3129-49C2-4D82-A38D-E57BF6373F5F}">
      <dgm:prSet custT="1"/>
      <dgm:spPr/>
      <dgm:t>
        <a:bodyPr/>
        <a:lstStyle/>
        <a:p>
          <a:pPr rtl="0"/>
          <a:r>
            <a:rPr lang="en-GB" sz="2400" b="1" dirty="0"/>
            <a:t>In 2018: 85 had undergone surgery 245 still had cataract. Barrier questionnaire administered Of them</a:t>
          </a:r>
        </a:p>
        <a:p>
          <a:pPr rtl="0"/>
          <a:r>
            <a:rPr lang="en-GB" sz="2400" b="1" dirty="0"/>
            <a:t>wearing spectacles 49 Died 4 Lost to follow-up 137</a:t>
          </a:r>
          <a:endParaRPr lang="en-IN" sz="2400" b="1" dirty="0"/>
        </a:p>
      </dgm:t>
    </dgm:pt>
    <dgm:pt modelId="{E852E32C-48A1-4656-AAA5-681BF5AC9EAF}" type="parTrans" cxnId="{EA4564AF-C0E8-422F-8EDC-AB3E0436E6F8}">
      <dgm:prSet/>
      <dgm:spPr/>
      <dgm:t>
        <a:bodyPr/>
        <a:lstStyle/>
        <a:p>
          <a:endParaRPr lang="en-IN" sz="3600"/>
        </a:p>
      </dgm:t>
    </dgm:pt>
    <dgm:pt modelId="{ECE3558C-BB71-4DB5-A15D-69166FD8798B}" type="sibTrans" cxnId="{EA4564AF-C0E8-422F-8EDC-AB3E0436E6F8}">
      <dgm:prSet custT="1"/>
      <dgm:spPr/>
      <dgm:t>
        <a:bodyPr/>
        <a:lstStyle/>
        <a:p>
          <a:endParaRPr lang="en-IN" sz="2000" dirty="0"/>
        </a:p>
      </dgm:t>
    </dgm:pt>
    <dgm:pt modelId="{F480462B-9709-4761-B158-34C43CBC3757}">
      <dgm:prSet custT="1"/>
      <dgm:spPr/>
      <dgm:t>
        <a:bodyPr/>
        <a:lstStyle/>
        <a:p>
          <a:pPr rtl="0"/>
          <a:r>
            <a:rPr lang="en-GB" sz="2800" b="1" dirty="0"/>
            <a:t>Still found cataract visually impaired (&lt;6/18) in2017 </a:t>
          </a:r>
        </a:p>
        <a:p>
          <a:pPr rtl="0"/>
          <a:r>
            <a:rPr lang="en-GB" sz="2800" b="1" dirty="0"/>
            <a:t>474. Barrier questionnaire administered</a:t>
          </a:r>
          <a:endParaRPr lang="en-IN" sz="2800" b="1" dirty="0"/>
        </a:p>
      </dgm:t>
    </dgm:pt>
    <dgm:pt modelId="{55438C75-D321-4B06-9F83-679CF847B730}" type="parTrans" cxnId="{75D26365-7C3E-49CB-A672-15778ABFDC41}">
      <dgm:prSet/>
      <dgm:spPr/>
      <dgm:t>
        <a:bodyPr/>
        <a:lstStyle/>
        <a:p>
          <a:endParaRPr lang="en-IN" sz="3600"/>
        </a:p>
      </dgm:t>
    </dgm:pt>
    <dgm:pt modelId="{0BB22762-F4B6-4E78-BEFF-88B994F77671}" type="sibTrans" cxnId="{75D26365-7C3E-49CB-A672-15778ABFDC41}">
      <dgm:prSet custT="1"/>
      <dgm:spPr/>
      <dgm:t>
        <a:bodyPr/>
        <a:lstStyle/>
        <a:p>
          <a:endParaRPr lang="en-IN" sz="2000" dirty="0"/>
        </a:p>
      </dgm:t>
    </dgm:pt>
    <dgm:pt modelId="{AE807D58-1B49-4C68-83FC-D55D1F65B432}" type="pres">
      <dgm:prSet presAssocID="{C0104EE0-AE13-4688-9E6C-6063A6F96735}" presName="diagram" presStyleCnt="0">
        <dgm:presLayoutVars>
          <dgm:dir/>
          <dgm:resizeHandles val="exact"/>
        </dgm:presLayoutVars>
      </dgm:prSet>
      <dgm:spPr/>
    </dgm:pt>
    <dgm:pt modelId="{4C320549-E9AE-4A15-A8AA-8853132E0F8A}" type="pres">
      <dgm:prSet presAssocID="{0A7705D5-C98D-4654-9021-243825233B8A}" presName="node" presStyleLbl="node1" presStyleIdx="0" presStyleCnt="4" custScaleY="129388" custLinFactNeighborY="7168">
        <dgm:presLayoutVars>
          <dgm:bulletEnabled val="1"/>
        </dgm:presLayoutVars>
      </dgm:prSet>
      <dgm:spPr/>
    </dgm:pt>
    <dgm:pt modelId="{FF116DFB-A79D-44EC-B9EC-048EB080E10B}" type="pres">
      <dgm:prSet presAssocID="{CCA6828B-F374-460E-AF1E-DC369B43EC83}" presName="sibTrans" presStyleLbl="sibTrans2D1" presStyleIdx="0" presStyleCnt="3"/>
      <dgm:spPr/>
    </dgm:pt>
    <dgm:pt modelId="{B7663244-3C88-416D-A64C-EC905A306FB6}" type="pres">
      <dgm:prSet presAssocID="{CCA6828B-F374-460E-AF1E-DC369B43EC83}" presName="connectorText" presStyleLbl="sibTrans2D1" presStyleIdx="0" presStyleCnt="3"/>
      <dgm:spPr/>
    </dgm:pt>
    <dgm:pt modelId="{22217DCE-4C45-40B5-9503-CE2BCA377005}" type="pres">
      <dgm:prSet presAssocID="{F480462B-9709-4761-B158-34C43CBC3757}" presName="node" presStyleLbl="node1" presStyleIdx="1" presStyleCnt="4">
        <dgm:presLayoutVars>
          <dgm:bulletEnabled val="1"/>
        </dgm:presLayoutVars>
      </dgm:prSet>
      <dgm:spPr/>
    </dgm:pt>
    <dgm:pt modelId="{90597AAB-8612-458D-ACE5-CB3D16C2139B}" type="pres">
      <dgm:prSet presAssocID="{0BB22762-F4B6-4E78-BEFF-88B994F77671}" presName="sibTrans" presStyleLbl="sibTrans2D1" presStyleIdx="1" presStyleCnt="3"/>
      <dgm:spPr/>
    </dgm:pt>
    <dgm:pt modelId="{65C2AA5A-2E09-4A14-841A-9C73F320B85E}" type="pres">
      <dgm:prSet presAssocID="{0BB22762-F4B6-4E78-BEFF-88B994F77671}" presName="connectorText" presStyleLbl="sibTrans2D1" presStyleIdx="1" presStyleCnt="3"/>
      <dgm:spPr/>
    </dgm:pt>
    <dgm:pt modelId="{CE03EC83-0587-48D0-8CF9-3E0F3172A0EE}" type="pres">
      <dgm:prSet presAssocID="{AA8F3129-49C2-4D82-A38D-E57BF6373F5F}" presName="node" presStyleLbl="node1" presStyleIdx="2" presStyleCnt="4">
        <dgm:presLayoutVars>
          <dgm:bulletEnabled val="1"/>
        </dgm:presLayoutVars>
      </dgm:prSet>
      <dgm:spPr/>
    </dgm:pt>
    <dgm:pt modelId="{BD965330-3F24-4E36-B7FD-AD4F766BE68C}" type="pres">
      <dgm:prSet presAssocID="{ECE3558C-BB71-4DB5-A15D-69166FD8798B}" presName="sibTrans" presStyleLbl="sibTrans2D1" presStyleIdx="2" presStyleCnt="3"/>
      <dgm:spPr/>
    </dgm:pt>
    <dgm:pt modelId="{46EBAF9E-7531-4027-BE55-975D15DAB094}" type="pres">
      <dgm:prSet presAssocID="{ECE3558C-BB71-4DB5-A15D-69166FD8798B}" presName="connectorText" presStyleLbl="sibTrans2D1" presStyleIdx="2" presStyleCnt="3"/>
      <dgm:spPr/>
    </dgm:pt>
    <dgm:pt modelId="{2B106102-4A74-4833-95DF-BF050BDF0A98}" type="pres">
      <dgm:prSet presAssocID="{2B61C181-14DD-4D47-B215-36760041CCF0}" presName="node" presStyleLbl="node1" presStyleIdx="3" presStyleCnt="4">
        <dgm:presLayoutVars>
          <dgm:bulletEnabled val="1"/>
        </dgm:presLayoutVars>
      </dgm:prSet>
      <dgm:spPr/>
    </dgm:pt>
  </dgm:ptLst>
  <dgm:cxnLst>
    <dgm:cxn modelId="{7770F321-789F-47F2-96A4-7B5BA74BC3A9}" type="presOf" srcId="{CCA6828B-F374-460E-AF1E-DC369B43EC83}" destId="{FF116DFB-A79D-44EC-B9EC-048EB080E10B}" srcOrd="0" destOrd="0" presId="urn:microsoft.com/office/officeart/2005/8/layout/process5"/>
    <dgm:cxn modelId="{6CBA862B-CC3E-431E-8E80-2383487D98B1}" type="presOf" srcId="{F480462B-9709-4761-B158-34C43CBC3757}" destId="{22217DCE-4C45-40B5-9503-CE2BCA377005}" srcOrd="0" destOrd="0" presId="urn:microsoft.com/office/officeart/2005/8/layout/process5"/>
    <dgm:cxn modelId="{94AB4C40-34D3-44A1-B16B-2C91275A8F93}" type="presOf" srcId="{AA8F3129-49C2-4D82-A38D-E57BF6373F5F}" destId="{CE03EC83-0587-48D0-8CF9-3E0F3172A0EE}" srcOrd="0" destOrd="0" presId="urn:microsoft.com/office/officeart/2005/8/layout/process5"/>
    <dgm:cxn modelId="{DE9B115C-4502-4404-B355-F36258A15F20}" type="presOf" srcId="{ECE3558C-BB71-4DB5-A15D-69166FD8798B}" destId="{46EBAF9E-7531-4027-BE55-975D15DAB094}" srcOrd="1" destOrd="0" presId="urn:microsoft.com/office/officeart/2005/8/layout/process5"/>
    <dgm:cxn modelId="{75D26365-7C3E-49CB-A672-15778ABFDC41}" srcId="{C0104EE0-AE13-4688-9E6C-6063A6F96735}" destId="{F480462B-9709-4761-B158-34C43CBC3757}" srcOrd="1" destOrd="0" parTransId="{55438C75-D321-4B06-9F83-679CF847B730}" sibTransId="{0BB22762-F4B6-4E78-BEFF-88B994F77671}"/>
    <dgm:cxn modelId="{E44FB849-A9D6-4468-AE83-0A23B095584A}" type="presOf" srcId="{0BB22762-F4B6-4E78-BEFF-88B994F77671}" destId="{65C2AA5A-2E09-4A14-841A-9C73F320B85E}" srcOrd="1" destOrd="0" presId="urn:microsoft.com/office/officeart/2005/8/layout/process5"/>
    <dgm:cxn modelId="{D3D16379-C16E-46C0-9804-6F94D8460D7B}" type="presOf" srcId="{ECE3558C-BB71-4DB5-A15D-69166FD8798B}" destId="{BD965330-3F24-4E36-B7FD-AD4F766BE68C}" srcOrd="0" destOrd="0" presId="urn:microsoft.com/office/officeart/2005/8/layout/process5"/>
    <dgm:cxn modelId="{3C2A2586-D208-4C8B-8ADA-7314636A2A4A}" type="presOf" srcId="{0BB22762-F4B6-4E78-BEFF-88B994F77671}" destId="{90597AAB-8612-458D-ACE5-CB3D16C2139B}" srcOrd="0" destOrd="0" presId="urn:microsoft.com/office/officeart/2005/8/layout/process5"/>
    <dgm:cxn modelId="{FA719791-F49A-44E7-892C-308B1208FFB2}" type="presOf" srcId="{2B61C181-14DD-4D47-B215-36760041CCF0}" destId="{2B106102-4A74-4833-95DF-BF050BDF0A98}" srcOrd="0" destOrd="0" presId="urn:microsoft.com/office/officeart/2005/8/layout/process5"/>
    <dgm:cxn modelId="{EA4564AF-C0E8-422F-8EDC-AB3E0436E6F8}" srcId="{C0104EE0-AE13-4688-9E6C-6063A6F96735}" destId="{AA8F3129-49C2-4D82-A38D-E57BF6373F5F}" srcOrd="2" destOrd="0" parTransId="{E852E32C-48A1-4656-AAA5-681BF5AC9EAF}" sibTransId="{ECE3558C-BB71-4DB5-A15D-69166FD8798B}"/>
    <dgm:cxn modelId="{DAE2C6CD-F998-450F-8276-D2C30DB126C9}" type="presOf" srcId="{C0104EE0-AE13-4688-9E6C-6063A6F96735}" destId="{AE807D58-1B49-4C68-83FC-D55D1F65B432}" srcOrd="0" destOrd="0" presId="urn:microsoft.com/office/officeart/2005/8/layout/process5"/>
    <dgm:cxn modelId="{764C52E0-F940-4980-9145-1266523C6193}" type="presOf" srcId="{0A7705D5-C98D-4654-9021-243825233B8A}" destId="{4C320549-E9AE-4A15-A8AA-8853132E0F8A}" srcOrd="0" destOrd="0" presId="urn:microsoft.com/office/officeart/2005/8/layout/process5"/>
    <dgm:cxn modelId="{DCB3B6E0-BC24-4246-B6EB-62D5BA847C00}" srcId="{C0104EE0-AE13-4688-9E6C-6063A6F96735}" destId="{2B61C181-14DD-4D47-B215-36760041CCF0}" srcOrd="3" destOrd="0" parTransId="{3E2C9B70-79B8-4B6B-92F3-B2B4AE8030AB}" sibTransId="{A244F5D7-5B08-4CBC-A4E8-48C944A3A102}"/>
    <dgm:cxn modelId="{2500E8F0-B108-4022-BE2E-335D80AA5FF1}" srcId="{C0104EE0-AE13-4688-9E6C-6063A6F96735}" destId="{0A7705D5-C98D-4654-9021-243825233B8A}" srcOrd="0" destOrd="0" parTransId="{A87B4699-307E-4D63-A7D3-EDFB29176EF9}" sibTransId="{CCA6828B-F374-460E-AF1E-DC369B43EC83}"/>
    <dgm:cxn modelId="{8D3D55FE-1F5A-4DC9-B5DF-27FB3BED16AA}" type="presOf" srcId="{CCA6828B-F374-460E-AF1E-DC369B43EC83}" destId="{B7663244-3C88-416D-A64C-EC905A306FB6}" srcOrd="1" destOrd="0" presId="urn:microsoft.com/office/officeart/2005/8/layout/process5"/>
    <dgm:cxn modelId="{4C92BCA1-7570-47EC-B925-3358E4E0CFBC}" type="presParOf" srcId="{AE807D58-1B49-4C68-83FC-D55D1F65B432}" destId="{4C320549-E9AE-4A15-A8AA-8853132E0F8A}" srcOrd="0" destOrd="0" presId="urn:microsoft.com/office/officeart/2005/8/layout/process5"/>
    <dgm:cxn modelId="{9D67C2DE-8D0D-4F1F-B3A0-B79B419C7CE9}" type="presParOf" srcId="{AE807D58-1B49-4C68-83FC-D55D1F65B432}" destId="{FF116DFB-A79D-44EC-B9EC-048EB080E10B}" srcOrd="1" destOrd="0" presId="urn:microsoft.com/office/officeart/2005/8/layout/process5"/>
    <dgm:cxn modelId="{ECE89987-4802-48A8-9AB9-E1B01C7C5D02}" type="presParOf" srcId="{FF116DFB-A79D-44EC-B9EC-048EB080E10B}" destId="{B7663244-3C88-416D-A64C-EC905A306FB6}" srcOrd="0" destOrd="0" presId="urn:microsoft.com/office/officeart/2005/8/layout/process5"/>
    <dgm:cxn modelId="{18F83285-6D47-4DFA-AB5C-4D63B2CD1830}" type="presParOf" srcId="{AE807D58-1B49-4C68-83FC-D55D1F65B432}" destId="{22217DCE-4C45-40B5-9503-CE2BCA377005}" srcOrd="2" destOrd="0" presId="urn:microsoft.com/office/officeart/2005/8/layout/process5"/>
    <dgm:cxn modelId="{65102067-5418-44A3-B921-27B1B229D4ED}" type="presParOf" srcId="{AE807D58-1B49-4C68-83FC-D55D1F65B432}" destId="{90597AAB-8612-458D-ACE5-CB3D16C2139B}" srcOrd="3" destOrd="0" presId="urn:microsoft.com/office/officeart/2005/8/layout/process5"/>
    <dgm:cxn modelId="{9B22BC89-A8A3-4766-B0EC-78B8A9A1DAD5}" type="presParOf" srcId="{90597AAB-8612-458D-ACE5-CB3D16C2139B}" destId="{65C2AA5A-2E09-4A14-841A-9C73F320B85E}" srcOrd="0" destOrd="0" presId="urn:microsoft.com/office/officeart/2005/8/layout/process5"/>
    <dgm:cxn modelId="{AAB6C1A1-D054-4253-9EF8-3187F570F1E8}" type="presParOf" srcId="{AE807D58-1B49-4C68-83FC-D55D1F65B432}" destId="{CE03EC83-0587-48D0-8CF9-3E0F3172A0EE}" srcOrd="4" destOrd="0" presId="urn:microsoft.com/office/officeart/2005/8/layout/process5"/>
    <dgm:cxn modelId="{86C9602E-8135-45B4-8ED9-8A740BADBAE1}" type="presParOf" srcId="{AE807D58-1B49-4C68-83FC-D55D1F65B432}" destId="{BD965330-3F24-4E36-B7FD-AD4F766BE68C}" srcOrd="5" destOrd="0" presId="urn:microsoft.com/office/officeart/2005/8/layout/process5"/>
    <dgm:cxn modelId="{7990FA52-C1C0-43EB-945C-B32C65E880AF}" type="presParOf" srcId="{BD965330-3F24-4E36-B7FD-AD4F766BE68C}" destId="{46EBAF9E-7531-4027-BE55-975D15DAB094}" srcOrd="0" destOrd="0" presId="urn:microsoft.com/office/officeart/2005/8/layout/process5"/>
    <dgm:cxn modelId="{1A6E4BF8-178A-41F2-9E76-CB3BEC57757E}" type="presParOf" srcId="{AE807D58-1B49-4C68-83FC-D55D1F65B432}" destId="{2B106102-4A74-4833-95DF-BF050BDF0A98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A2DE9-7032-4E88-8A01-C5C0A809A5C1}">
      <dsp:nvSpPr>
        <dsp:cNvPr id="0" name=""/>
        <dsp:cNvSpPr/>
      </dsp:nvSpPr>
      <dsp:spPr>
        <a:xfrm>
          <a:off x="7358889" y="1327674"/>
          <a:ext cx="6211782" cy="1397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646"/>
              </a:lnTo>
              <a:lnTo>
                <a:pt x="6211782" y="1219646"/>
              </a:lnTo>
              <a:lnTo>
                <a:pt x="6211782" y="13974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F410C-BC1C-474A-BF37-F55396BBEDEF}">
      <dsp:nvSpPr>
        <dsp:cNvPr id="0" name=""/>
        <dsp:cNvSpPr/>
      </dsp:nvSpPr>
      <dsp:spPr>
        <a:xfrm>
          <a:off x="7358889" y="1327674"/>
          <a:ext cx="3645745" cy="1397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646"/>
              </a:lnTo>
              <a:lnTo>
                <a:pt x="3645745" y="1219646"/>
              </a:lnTo>
              <a:lnTo>
                <a:pt x="3645745" y="13974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8AB12-BA0F-46F0-B9E1-83270F155EED}">
      <dsp:nvSpPr>
        <dsp:cNvPr id="0" name=""/>
        <dsp:cNvSpPr/>
      </dsp:nvSpPr>
      <dsp:spPr>
        <a:xfrm>
          <a:off x="7358889" y="1327674"/>
          <a:ext cx="1131763" cy="1397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646"/>
              </a:lnTo>
              <a:lnTo>
                <a:pt x="1131763" y="1219646"/>
              </a:lnTo>
              <a:lnTo>
                <a:pt x="1131763" y="13974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C0C3C-4A0A-4E93-BA0D-E67090F0C49D}">
      <dsp:nvSpPr>
        <dsp:cNvPr id="0" name=""/>
        <dsp:cNvSpPr/>
      </dsp:nvSpPr>
      <dsp:spPr>
        <a:xfrm>
          <a:off x="5983248" y="1327674"/>
          <a:ext cx="1375640" cy="1397424"/>
        </a:xfrm>
        <a:custGeom>
          <a:avLst/>
          <a:gdLst/>
          <a:ahLst/>
          <a:cxnLst/>
          <a:rect l="0" t="0" r="0" b="0"/>
          <a:pathLst>
            <a:path>
              <a:moveTo>
                <a:pt x="1375640" y="0"/>
              </a:moveTo>
              <a:lnTo>
                <a:pt x="1375640" y="1219646"/>
              </a:lnTo>
              <a:lnTo>
                <a:pt x="0" y="1219646"/>
              </a:lnTo>
              <a:lnTo>
                <a:pt x="0" y="13974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B152E-157E-48F2-A87E-5571F0995246}">
      <dsp:nvSpPr>
        <dsp:cNvPr id="0" name=""/>
        <dsp:cNvSpPr/>
      </dsp:nvSpPr>
      <dsp:spPr>
        <a:xfrm>
          <a:off x="3624881" y="1327674"/>
          <a:ext cx="3734008" cy="1397424"/>
        </a:xfrm>
        <a:custGeom>
          <a:avLst/>
          <a:gdLst/>
          <a:ahLst/>
          <a:cxnLst/>
          <a:rect l="0" t="0" r="0" b="0"/>
          <a:pathLst>
            <a:path>
              <a:moveTo>
                <a:pt x="3734008" y="0"/>
              </a:moveTo>
              <a:lnTo>
                <a:pt x="3734008" y="1219646"/>
              </a:lnTo>
              <a:lnTo>
                <a:pt x="0" y="1219646"/>
              </a:lnTo>
              <a:lnTo>
                <a:pt x="0" y="13974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4C429-BF1C-4CC5-8EB4-32A9A46060D1}">
      <dsp:nvSpPr>
        <dsp:cNvPr id="0" name=""/>
        <dsp:cNvSpPr/>
      </dsp:nvSpPr>
      <dsp:spPr>
        <a:xfrm>
          <a:off x="1132782" y="1327674"/>
          <a:ext cx="6226106" cy="1397424"/>
        </a:xfrm>
        <a:custGeom>
          <a:avLst/>
          <a:gdLst/>
          <a:ahLst/>
          <a:cxnLst/>
          <a:rect l="0" t="0" r="0" b="0"/>
          <a:pathLst>
            <a:path>
              <a:moveTo>
                <a:pt x="6226106" y="0"/>
              </a:moveTo>
              <a:lnTo>
                <a:pt x="6226106" y="1219646"/>
              </a:lnTo>
              <a:lnTo>
                <a:pt x="0" y="1219646"/>
              </a:lnTo>
              <a:lnTo>
                <a:pt x="0" y="13974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50DD5-D3E6-4942-AB00-A487F7AF9376}">
      <dsp:nvSpPr>
        <dsp:cNvPr id="0" name=""/>
        <dsp:cNvSpPr/>
      </dsp:nvSpPr>
      <dsp:spPr>
        <a:xfrm>
          <a:off x="5269727" y="0"/>
          <a:ext cx="4178324" cy="13276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PART 1 Six -subsection</a:t>
          </a:r>
          <a:endParaRPr lang="en-IN" sz="2400" b="1" kern="1200" dirty="0">
            <a:solidFill>
              <a:schemeClr val="tx1"/>
            </a:solidFill>
          </a:endParaRPr>
        </a:p>
      </dsp:txBody>
      <dsp:txXfrm>
        <a:off x="5269727" y="0"/>
        <a:ext cx="4178324" cy="1327674"/>
      </dsp:txXfrm>
    </dsp:sp>
    <dsp:sp modelId="{EED5AFCB-026A-4ACF-A5C3-71FF9B2C94B7}">
      <dsp:nvSpPr>
        <dsp:cNvPr id="0" name=""/>
        <dsp:cNvSpPr/>
      </dsp:nvSpPr>
      <dsp:spPr>
        <a:xfrm>
          <a:off x="9577" y="2725098"/>
          <a:ext cx="2246410" cy="18831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Identification </a:t>
          </a:r>
          <a:endParaRPr lang="en-IN" sz="2400" kern="1200" dirty="0">
            <a:solidFill>
              <a:schemeClr val="tx1"/>
            </a:solidFill>
          </a:endParaRPr>
        </a:p>
      </dsp:txBody>
      <dsp:txXfrm>
        <a:off x="9577" y="2725098"/>
        <a:ext cx="2246410" cy="1883177"/>
      </dsp:txXfrm>
    </dsp:sp>
    <dsp:sp modelId="{E5805204-F89E-48F8-8782-2C923F27F557}">
      <dsp:nvSpPr>
        <dsp:cNvPr id="0" name=""/>
        <dsp:cNvSpPr/>
      </dsp:nvSpPr>
      <dsp:spPr>
        <a:xfrm>
          <a:off x="2611542" y="2725098"/>
          <a:ext cx="2026677" cy="18294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Vision testing and lens status  </a:t>
          </a:r>
          <a:endParaRPr lang="en-IN" sz="2400" kern="1200" dirty="0">
            <a:solidFill>
              <a:schemeClr val="tx1"/>
            </a:solidFill>
          </a:endParaRPr>
        </a:p>
      </dsp:txBody>
      <dsp:txXfrm>
        <a:off x="2611542" y="2725098"/>
        <a:ext cx="2026677" cy="1829429"/>
      </dsp:txXfrm>
    </dsp:sp>
    <dsp:sp modelId="{FE109823-909A-46AD-B16F-D85C558094BF}">
      <dsp:nvSpPr>
        <dsp:cNvPr id="0" name=""/>
        <dsp:cNvSpPr/>
      </dsp:nvSpPr>
      <dsp:spPr>
        <a:xfrm>
          <a:off x="4993774" y="2725098"/>
          <a:ext cx="1978948" cy="16981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Reasons for not having surgery</a:t>
          </a:r>
          <a:endParaRPr lang="en-IN" sz="2400" kern="1200" dirty="0">
            <a:solidFill>
              <a:schemeClr val="tx1"/>
            </a:solidFill>
          </a:endParaRPr>
        </a:p>
      </dsp:txBody>
      <dsp:txXfrm>
        <a:off x="4993774" y="2725098"/>
        <a:ext cx="1978948" cy="1698128"/>
      </dsp:txXfrm>
    </dsp:sp>
    <dsp:sp modelId="{845DA0ED-4CF4-4094-B9A3-BD94F58C4E04}">
      <dsp:nvSpPr>
        <dsp:cNvPr id="0" name=""/>
        <dsp:cNvSpPr/>
      </dsp:nvSpPr>
      <dsp:spPr>
        <a:xfrm>
          <a:off x="7328277" y="2725098"/>
          <a:ext cx="2324750" cy="17319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Service indicators for those operated, and</a:t>
          </a:r>
          <a:endParaRPr lang="en-IN" sz="2400" kern="1200" dirty="0">
            <a:solidFill>
              <a:schemeClr val="tx1"/>
            </a:solidFill>
          </a:endParaRPr>
        </a:p>
      </dsp:txBody>
      <dsp:txXfrm>
        <a:off x="7328277" y="2725098"/>
        <a:ext cx="2324750" cy="1731906"/>
      </dsp:txXfrm>
    </dsp:sp>
    <dsp:sp modelId="{AD3B352E-3569-487F-B464-3A226ED15C4A}">
      <dsp:nvSpPr>
        <dsp:cNvPr id="0" name=""/>
        <dsp:cNvSpPr/>
      </dsp:nvSpPr>
      <dsp:spPr>
        <a:xfrm>
          <a:off x="10008583" y="2725098"/>
          <a:ext cx="1992104" cy="33410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Anecdotal information from the relatives if the person concerned was not present during the visit.</a:t>
          </a:r>
          <a:endParaRPr lang="en-IN" sz="2400" kern="1200" dirty="0">
            <a:solidFill>
              <a:schemeClr val="tx1"/>
            </a:solidFill>
          </a:endParaRPr>
        </a:p>
      </dsp:txBody>
      <dsp:txXfrm>
        <a:off x="10008583" y="2725098"/>
        <a:ext cx="1992104" cy="3341035"/>
      </dsp:txXfrm>
    </dsp:sp>
    <dsp:sp modelId="{66E89F1A-CCEF-4E37-99F2-32D2BA60EEA4}">
      <dsp:nvSpPr>
        <dsp:cNvPr id="0" name=""/>
        <dsp:cNvSpPr/>
      </dsp:nvSpPr>
      <dsp:spPr>
        <a:xfrm>
          <a:off x="12356241" y="2725098"/>
          <a:ext cx="2428860" cy="21032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To fill up questionnaire  after examination.</a:t>
          </a:r>
          <a:endParaRPr lang="en-IN" sz="2400" kern="1200" dirty="0">
            <a:solidFill>
              <a:schemeClr val="tx1"/>
            </a:solidFill>
          </a:endParaRPr>
        </a:p>
      </dsp:txBody>
      <dsp:txXfrm>
        <a:off x="12356241" y="2725098"/>
        <a:ext cx="2428860" cy="2103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29E7E-84F8-4E4A-B50F-CCBCA1A51478}">
      <dsp:nvSpPr>
        <dsp:cNvPr id="0" name=""/>
        <dsp:cNvSpPr/>
      </dsp:nvSpPr>
      <dsp:spPr>
        <a:xfrm>
          <a:off x="7509933" y="2306731"/>
          <a:ext cx="5313332" cy="922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074"/>
              </a:lnTo>
              <a:lnTo>
                <a:pt x="5313332" y="461074"/>
              </a:lnTo>
              <a:lnTo>
                <a:pt x="5313332" y="9221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50C6D-6220-4EA9-A72D-B160D9BD0CF7}">
      <dsp:nvSpPr>
        <dsp:cNvPr id="0" name=""/>
        <dsp:cNvSpPr/>
      </dsp:nvSpPr>
      <dsp:spPr>
        <a:xfrm>
          <a:off x="7464213" y="2306731"/>
          <a:ext cx="91440" cy="9221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221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9222-38C3-4B37-97F1-9DD2730A1E65}">
      <dsp:nvSpPr>
        <dsp:cNvPr id="0" name=""/>
        <dsp:cNvSpPr/>
      </dsp:nvSpPr>
      <dsp:spPr>
        <a:xfrm>
          <a:off x="2196600" y="2306731"/>
          <a:ext cx="5313332" cy="922148"/>
        </a:xfrm>
        <a:custGeom>
          <a:avLst/>
          <a:gdLst/>
          <a:ahLst/>
          <a:cxnLst/>
          <a:rect l="0" t="0" r="0" b="0"/>
          <a:pathLst>
            <a:path>
              <a:moveTo>
                <a:pt x="5313332" y="0"/>
              </a:moveTo>
              <a:lnTo>
                <a:pt x="5313332" y="461074"/>
              </a:lnTo>
              <a:lnTo>
                <a:pt x="0" y="461074"/>
              </a:lnTo>
              <a:lnTo>
                <a:pt x="0" y="9221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7145E-4E7B-4299-9A1C-D74AB0B33635}">
      <dsp:nvSpPr>
        <dsp:cNvPr id="0" name=""/>
        <dsp:cNvSpPr/>
      </dsp:nvSpPr>
      <dsp:spPr>
        <a:xfrm>
          <a:off x="5314341" y="111139"/>
          <a:ext cx="4391184" cy="21955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PART 2: Three subsections </a:t>
          </a:r>
          <a:endParaRPr lang="en-IN" sz="3300" kern="1200" dirty="0">
            <a:solidFill>
              <a:schemeClr val="tx1"/>
            </a:solidFill>
          </a:endParaRPr>
        </a:p>
      </dsp:txBody>
      <dsp:txXfrm>
        <a:off x="5314341" y="111139"/>
        <a:ext cx="4391184" cy="2195592"/>
      </dsp:txXfrm>
    </dsp:sp>
    <dsp:sp modelId="{80D9C455-3E43-4119-97A9-70D91982C2BD}">
      <dsp:nvSpPr>
        <dsp:cNvPr id="0" name=""/>
        <dsp:cNvSpPr/>
      </dsp:nvSpPr>
      <dsp:spPr>
        <a:xfrm>
          <a:off x="1008" y="3228879"/>
          <a:ext cx="4391184" cy="21955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Counseling was done in groups of 3 to 5</a:t>
          </a:r>
          <a:endParaRPr lang="en-IN" sz="3300" kern="1200" dirty="0">
            <a:solidFill>
              <a:schemeClr val="tx1"/>
            </a:solidFill>
          </a:endParaRPr>
        </a:p>
      </dsp:txBody>
      <dsp:txXfrm>
        <a:off x="1008" y="3228879"/>
        <a:ext cx="4391184" cy="2195592"/>
      </dsp:txXfrm>
    </dsp:sp>
    <dsp:sp modelId="{FEA31716-B58A-41D7-A529-4E9B90D16085}">
      <dsp:nvSpPr>
        <dsp:cNvPr id="0" name=""/>
        <dsp:cNvSpPr/>
      </dsp:nvSpPr>
      <dsp:spPr>
        <a:xfrm>
          <a:off x="5314341" y="3228879"/>
          <a:ext cx="4391184" cy="21955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Patients were revisited by health care workers after 6 months of first counseling</a:t>
          </a:r>
          <a:endParaRPr lang="en-IN" sz="3300" kern="1200" dirty="0">
            <a:solidFill>
              <a:schemeClr val="tx1"/>
            </a:solidFill>
          </a:endParaRPr>
        </a:p>
      </dsp:txBody>
      <dsp:txXfrm>
        <a:off x="5314341" y="3228879"/>
        <a:ext cx="4391184" cy="2195592"/>
      </dsp:txXfrm>
    </dsp:sp>
    <dsp:sp modelId="{2FD34C28-AF84-47A3-AD99-690AB0375595}">
      <dsp:nvSpPr>
        <dsp:cNvPr id="0" name=""/>
        <dsp:cNvSpPr/>
      </dsp:nvSpPr>
      <dsp:spPr>
        <a:xfrm>
          <a:off x="10627674" y="3228879"/>
          <a:ext cx="4391184" cy="21955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To find out who were still not operated (</a:t>
          </a:r>
          <a:r>
            <a:rPr lang="en-US" sz="3300" b="1" kern="1200" dirty="0">
              <a:solidFill>
                <a:srgbClr val="FF0000"/>
              </a:solidFill>
            </a:rPr>
            <a:t>one, two &amp; three years later</a:t>
          </a:r>
          <a:r>
            <a:rPr lang="en-US" sz="3300" kern="1200" dirty="0">
              <a:solidFill>
                <a:schemeClr val="tx1"/>
              </a:solidFill>
            </a:rPr>
            <a:t>)&amp; reason was again probed  </a:t>
          </a:r>
          <a:endParaRPr lang="en-IN" sz="3300" kern="1200" dirty="0">
            <a:solidFill>
              <a:schemeClr val="tx1"/>
            </a:solidFill>
          </a:endParaRPr>
        </a:p>
      </dsp:txBody>
      <dsp:txXfrm>
        <a:off x="10627674" y="3228879"/>
        <a:ext cx="4391184" cy="2195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20549-E9AE-4A15-A8AA-8853132E0F8A}">
      <dsp:nvSpPr>
        <dsp:cNvPr id="0" name=""/>
        <dsp:cNvSpPr/>
      </dsp:nvSpPr>
      <dsp:spPr>
        <a:xfrm>
          <a:off x="677711" y="208552"/>
          <a:ext cx="4829955" cy="3749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Individuals examined in 2015-16 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45,535 Cataracts detected by CHW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 Bilateral = 734, Unilateral = 535 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 Confirmed by optometrist: Bilateral 599, Unilateral = 208</a:t>
          </a:r>
          <a:endParaRPr lang="en-IN" sz="2800" b="1" kern="1200" dirty="0"/>
        </a:p>
      </dsp:txBody>
      <dsp:txXfrm>
        <a:off x="787534" y="318375"/>
        <a:ext cx="4610309" cy="3529983"/>
      </dsp:txXfrm>
    </dsp:sp>
    <dsp:sp modelId="{FF116DFB-A79D-44EC-B9EC-048EB080E10B}">
      <dsp:nvSpPr>
        <dsp:cNvPr id="0" name=""/>
        <dsp:cNvSpPr/>
      </dsp:nvSpPr>
      <dsp:spPr>
        <a:xfrm rot="21494426">
          <a:off x="5932460" y="1381479"/>
          <a:ext cx="1024433" cy="1197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kern="1200" dirty="0"/>
        </a:p>
      </dsp:txBody>
      <dsp:txXfrm>
        <a:off x="5932532" y="1625763"/>
        <a:ext cx="717103" cy="718696"/>
      </dsp:txXfrm>
    </dsp:sp>
    <dsp:sp modelId="{22217DCE-4C45-40B5-9503-CE2BCA377005}">
      <dsp:nvSpPr>
        <dsp:cNvPr id="0" name=""/>
        <dsp:cNvSpPr/>
      </dsp:nvSpPr>
      <dsp:spPr>
        <a:xfrm>
          <a:off x="7439648" y="426654"/>
          <a:ext cx="4829955" cy="2897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Still found cataract visually impaired (&lt;6/18) in2017 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474. Barrier questionnaire administered</a:t>
          </a:r>
          <a:endParaRPr lang="en-IN" sz="2800" b="1" kern="1200" dirty="0"/>
        </a:p>
      </dsp:txBody>
      <dsp:txXfrm>
        <a:off x="7524527" y="511533"/>
        <a:ext cx="4660197" cy="2728215"/>
      </dsp:txXfrm>
    </dsp:sp>
    <dsp:sp modelId="{90597AAB-8612-458D-ACE5-CB3D16C2139B}">
      <dsp:nvSpPr>
        <dsp:cNvPr id="0" name=""/>
        <dsp:cNvSpPr/>
      </dsp:nvSpPr>
      <dsp:spPr>
        <a:xfrm rot="5400000">
          <a:off x="9229806" y="3869250"/>
          <a:ext cx="1249639" cy="1197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kern="1200" dirty="0"/>
        </a:p>
      </dsp:txBody>
      <dsp:txXfrm rot="-5400000">
        <a:off x="9495277" y="3843345"/>
        <a:ext cx="718696" cy="890291"/>
      </dsp:txXfrm>
    </dsp:sp>
    <dsp:sp modelId="{CE03EC83-0587-48D0-8CF9-3E0F3172A0EE}">
      <dsp:nvSpPr>
        <dsp:cNvPr id="0" name=""/>
        <dsp:cNvSpPr/>
      </dsp:nvSpPr>
      <dsp:spPr>
        <a:xfrm>
          <a:off x="7439648" y="5682437"/>
          <a:ext cx="4829955" cy="2897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In 2018: 85 had undergone surgery 245 still had cataract. Barrier questionnaire administered Of them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wearing spectacles 49 Died 4 Lost to follow-up 137</a:t>
          </a:r>
          <a:endParaRPr lang="en-IN" sz="2400" b="1" kern="1200" dirty="0"/>
        </a:p>
      </dsp:txBody>
      <dsp:txXfrm>
        <a:off x="7524527" y="5767316"/>
        <a:ext cx="4660197" cy="2728215"/>
      </dsp:txXfrm>
    </dsp:sp>
    <dsp:sp modelId="{BD965330-3F24-4E36-B7FD-AD4F766BE68C}">
      <dsp:nvSpPr>
        <dsp:cNvPr id="0" name=""/>
        <dsp:cNvSpPr/>
      </dsp:nvSpPr>
      <dsp:spPr>
        <a:xfrm rot="10800000">
          <a:off x="5990661" y="6532509"/>
          <a:ext cx="1023950" cy="1197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kern="1200" dirty="0"/>
        </a:p>
      </dsp:txBody>
      <dsp:txXfrm rot="10800000">
        <a:off x="6297846" y="6772075"/>
        <a:ext cx="716765" cy="718696"/>
      </dsp:txXfrm>
    </dsp:sp>
    <dsp:sp modelId="{2B106102-4A74-4833-95DF-BF050BDF0A98}">
      <dsp:nvSpPr>
        <dsp:cNvPr id="0" name=""/>
        <dsp:cNvSpPr/>
      </dsp:nvSpPr>
      <dsp:spPr>
        <a:xfrm>
          <a:off x="677711" y="5682437"/>
          <a:ext cx="4829955" cy="2897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In 2019: 47 had undergone surgery 143 still had cataract. Barrier questionnaire administered Died 18 Lost to follow-up 37</a:t>
          </a:r>
          <a:endParaRPr lang="en-IN" sz="2800" b="1" kern="1200" dirty="0"/>
        </a:p>
      </dsp:txBody>
      <dsp:txXfrm>
        <a:off x="762590" y="5767316"/>
        <a:ext cx="4660197" cy="2728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7B0E8FA9-8B5F-4493-A208-FBBD06A1EBF4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CD15AFD9-35F1-4A8D-8AD3-EDB948176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1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56114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2589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764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4" y="5628643"/>
            <a:ext cx="26660478" cy="119837200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60" y="5628643"/>
            <a:ext cx="79444211" cy="119837200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898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816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8" y="28204164"/>
            <a:ext cx="27980642" cy="8717280"/>
          </a:xfrm>
        </p:spPr>
        <p:txBody>
          <a:bodyPr anchor="t"/>
          <a:lstStyle>
            <a:defPPr>
              <a:defRPr kern="1200"/>
            </a:defPPr>
            <a:lvl1pPr algn="l">
              <a:defRPr sz="1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8" y="18602965"/>
            <a:ext cx="27980642" cy="960119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275">
                <a:solidFill>
                  <a:schemeClr val="tx1">
                    <a:tint val="75000"/>
                  </a:schemeClr>
                </a:solidFill>
              </a:defRPr>
            </a:lvl1pPr>
            <a:lvl2pPr marL="1645886" indent="0">
              <a:buNone/>
              <a:defRPr sz="6525">
                <a:solidFill>
                  <a:schemeClr val="tx1">
                    <a:tint val="75000"/>
                  </a:schemeClr>
                </a:solidFill>
              </a:defRPr>
            </a:lvl2pPr>
            <a:lvl3pPr marL="3291771" indent="0">
              <a:buNone/>
              <a:defRPr sz="5775">
                <a:solidFill>
                  <a:schemeClr val="tx1">
                    <a:tint val="75000"/>
                  </a:schemeClr>
                </a:solidFill>
              </a:defRPr>
            </a:lvl3pPr>
            <a:lvl4pPr marL="4937657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4pPr>
            <a:lvl5pPr marL="6583543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5pPr>
            <a:lvl6pPr marL="8229428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6pPr>
            <a:lvl7pPr marL="9875314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7pPr>
            <a:lvl8pPr marL="11521199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8pPr>
            <a:lvl9pPr marL="13167086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487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32776161"/>
            <a:ext cx="53052346" cy="92689685"/>
          </a:xfrm>
        </p:spPr>
        <p:txBody>
          <a:bodyPr/>
          <a:lstStyle>
            <a:defPPr>
              <a:defRPr kern="1200"/>
            </a:defPPr>
            <a:lvl1pPr>
              <a:defRPr sz="10050"/>
            </a:lvl1pPr>
            <a:lvl2pPr>
              <a:defRPr sz="8625"/>
            </a:lvl2pPr>
            <a:lvl3pPr>
              <a:defRPr sz="7275"/>
            </a:lvl3pPr>
            <a:lvl4pPr>
              <a:defRPr sz="6525"/>
            </a:lvl4pPr>
            <a:lvl5pPr>
              <a:defRPr sz="6525"/>
            </a:lvl5pPr>
            <a:lvl6pPr>
              <a:defRPr sz="6525"/>
            </a:lvl6pPr>
            <a:lvl7pPr>
              <a:defRPr sz="6525"/>
            </a:lvl7pPr>
            <a:lvl8pPr>
              <a:defRPr sz="6525"/>
            </a:lvl8pPr>
            <a:lvl9pPr>
              <a:defRPr sz="65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32776161"/>
            <a:ext cx="53052346" cy="92689685"/>
          </a:xfrm>
        </p:spPr>
        <p:txBody>
          <a:bodyPr/>
          <a:lstStyle>
            <a:defPPr>
              <a:defRPr kern="1200"/>
            </a:defPPr>
            <a:lvl1pPr>
              <a:defRPr sz="10050"/>
            </a:lvl1pPr>
            <a:lvl2pPr>
              <a:defRPr sz="8625"/>
            </a:lvl2pPr>
            <a:lvl3pPr>
              <a:defRPr sz="7275"/>
            </a:lvl3pPr>
            <a:lvl4pPr>
              <a:defRPr sz="6525"/>
            </a:lvl4pPr>
            <a:lvl5pPr>
              <a:defRPr sz="6525"/>
            </a:lvl5pPr>
            <a:lvl6pPr>
              <a:defRPr sz="6525"/>
            </a:lvl6pPr>
            <a:lvl7pPr>
              <a:defRPr sz="6525"/>
            </a:lvl7pPr>
            <a:lvl8pPr>
              <a:defRPr sz="6525"/>
            </a:lvl8pPr>
            <a:lvl9pPr>
              <a:defRPr sz="65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608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1" y="1757684"/>
            <a:ext cx="29626558" cy="73152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9824725"/>
            <a:ext cx="14544677" cy="409447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8625" b="1"/>
            </a:lvl1pPr>
            <a:lvl2pPr marL="1645886" indent="0">
              <a:buNone/>
              <a:defRPr sz="7275" b="1"/>
            </a:lvl2pPr>
            <a:lvl3pPr marL="3291771" indent="0">
              <a:buNone/>
              <a:defRPr sz="6525" b="1"/>
            </a:lvl3pPr>
            <a:lvl4pPr marL="4937657" indent="0">
              <a:buNone/>
              <a:defRPr sz="5775" b="1"/>
            </a:lvl4pPr>
            <a:lvl5pPr marL="6583543" indent="0">
              <a:buNone/>
              <a:defRPr sz="5775" b="1"/>
            </a:lvl5pPr>
            <a:lvl6pPr marL="8229428" indent="0">
              <a:buNone/>
              <a:defRPr sz="5775" b="1"/>
            </a:lvl6pPr>
            <a:lvl7pPr marL="9875314" indent="0">
              <a:buNone/>
              <a:defRPr sz="5775" b="1"/>
            </a:lvl7pPr>
            <a:lvl8pPr marL="11521199" indent="0">
              <a:buNone/>
              <a:defRPr sz="5775" b="1"/>
            </a:lvl8pPr>
            <a:lvl9pPr marL="13167086" indent="0">
              <a:buNone/>
              <a:defRPr sz="57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13919202"/>
            <a:ext cx="14544677" cy="25288244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275"/>
            </a:lvl2pPr>
            <a:lvl3pPr>
              <a:defRPr sz="6525"/>
            </a:lvl3pPr>
            <a:lvl4pPr>
              <a:defRPr sz="5775"/>
            </a:lvl4pPr>
            <a:lvl5pPr>
              <a:defRPr sz="5775"/>
            </a:lvl5pPr>
            <a:lvl6pPr>
              <a:defRPr sz="5775"/>
            </a:lvl6pPr>
            <a:lvl7pPr>
              <a:defRPr sz="5775"/>
            </a:lvl7pPr>
            <a:lvl8pPr>
              <a:defRPr sz="5775"/>
            </a:lvl8pPr>
            <a:lvl9pPr>
              <a:defRPr sz="57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5"/>
            <a:ext cx="14550389" cy="409447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8625" b="1"/>
            </a:lvl1pPr>
            <a:lvl2pPr marL="1645886" indent="0">
              <a:buNone/>
              <a:defRPr sz="7275" b="1"/>
            </a:lvl2pPr>
            <a:lvl3pPr marL="3291771" indent="0">
              <a:buNone/>
              <a:defRPr sz="6525" b="1"/>
            </a:lvl3pPr>
            <a:lvl4pPr marL="4937657" indent="0">
              <a:buNone/>
              <a:defRPr sz="5775" b="1"/>
            </a:lvl4pPr>
            <a:lvl5pPr marL="6583543" indent="0">
              <a:buNone/>
              <a:defRPr sz="5775" b="1"/>
            </a:lvl5pPr>
            <a:lvl6pPr marL="8229428" indent="0">
              <a:buNone/>
              <a:defRPr sz="5775" b="1"/>
            </a:lvl6pPr>
            <a:lvl7pPr marL="9875314" indent="0">
              <a:buNone/>
              <a:defRPr sz="5775" b="1"/>
            </a:lvl7pPr>
            <a:lvl8pPr marL="11521199" indent="0">
              <a:buNone/>
              <a:defRPr sz="5775" b="1"/>
            </a:lvl8pPr>
            <a:lvl9pPr marL="13167086" indent="0">
              <a:buNone/>
              <a:defRPr sz="57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2"/>
            <a:ext cx="14550389" cy="25288244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275"/>
            </a:lvl2pPr>
            <a:lvl3pPr>
              <a:defRPr sz="6525"/>
            </a:lvl3pPr>
            <a:lvl4pPr>
              <a:defRPr sz="5775"/>
            </a:lvl4pPr>
            <a:lvl5pPr>
              <a:defRPr sz="5775"/>
            </a:lvl5pPr>
            <a:lvl6pPr>
              <a:defRPr sz="5775"/>
            </a:lvl6pPr>
            <a:lvl7pPr>
              <a:defRPr sz="5775"/>
            </a:lvl7pPr>
            <a:lvl8pPr>
              <a:defRPr sz="5775"/>
            </a:lvl8pPr>
            <a:lvl9pPr>
              <a:defRPr sz="57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417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266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849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3" y="1747520"/>
            <a:ext cx="10829927" cy="7437120"/>
          </a:xfrm>
        </p:spPr>
        <p:txBody>
          <a:bodyPr anchor="b"/>
          <a:lstStyle>
            <a:defPPr>
              <a:defRPr kern="1200"/>
            </a:defPPr>
            <a:lvl1pPr algn="l">
              <a:defRPr sz="72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79" y="1747521"/>
            <a:ext cx="18402300" cy="37459924"/>
          </a:xfrm>
        </p:spPr>
        <p:txBody>
          <a:bodyPr/>
          <a:lstStyle>
            <a:defPPr>
              <a:defRPr kern="1200"/>
            </a:defPPr>
            <a:lvl1pPr>
              <a:defRPr sz="11550"/>
            </a:lvl1pPr>
            <a:lvl2pPr>
              <a:defRPr sz="10050"/>
            </a:lvl2pPr>
            <a:lvl3pPr>
              <a:defRPr sz="8625"/>
            </a:lvl3pPr>
            <a:lvl4pPr>
              <a:defRPr sz="7275"/>
            </a:lvl4pPr>
            <a:lvl5pPr>
              <a:defRPr sz="7275"/>
            </a:lvl5pPr>
            <a:lvl6pPr>
              <a:defRPr sz="7275"/>
            </a:lvl6pPr>
            <a:lvl7pPr>
              <a:defRPr sz="7275"/>
            </a:lvl7pPr>
            <a:lvl8pPr>
              <a:defRPr sz="7275"/>
            </a:lvl8pPr>
            <a:lvl9pPr>
              <a:defRPr sz="7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3" y="9184642"/>
            <a:ext cx="10829927" cy="30022803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5025"/>
            </a:lvl1pPr>
            <a:lvl2pPr marL="1645886" indent="0">
              <a:buNone/>
              <a:defRPr sz="4275"/>
            </a:lvl2pPr>
            <a:lvl3pPr marL="3291771" indent="0">
              <a:buNone/>
              <a:defRPr sz="3600"/>
            </a:lvl3pPr>
            <a:lvl4pPr marL="4937657" indent="0">
              <a:buNone/>
              <a:defRPr sz="3225"/>
            </a:lvl4pPr>
            <a:lvl5pPr marL="6583543" indent="0">
              <a:buNone/>
              <a:defRPr sz="3225"/>
            </a:lvl5pPr>
            <a:lvl6pPr marL="8229428" indent="0">
              <a:buNone/>
              <a:defRPr sz="3225"/>
            </a:lvl6pPr>
            <a:lvl7pPr marL="9875314" indent="0">
              <a:buNone/>
              <a:defRPr sz="3225"/>
            </a:lvl7pPr>
            <a:lvl8pPr marL="11521199" indent="0">
              <a:buNone/>
              <a:defRPr sz="3225"/>
            </a:lvl8pPr>
            <a:lvl9pPr marL="13167086" indent="0">
              <a:buNone/>
              <a:defRPr sz="32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620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8" y="30723842"/>
            <a:ext cx="19751041" cy="3627124"/>
          </a:xfrm>
        </p:spPr>
        <p:txBody>
          <a:bodyPr anchor="b"/>
          <a:lstStyle>
            <a:defPPr>
              <a:defRPr kern="1200"/>
            </a:defPPr>
            <a:lvl1pPr algn="l">
              <a:defRPr sz="72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8" y="3921761"/>
            <a:ext cx="19751041" cy="2633471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1550"/>
            </a:lvl1pPr>
            <a:lvl2pPr marL="1645886" indent="0">
              <a:buNone/>
              <a:defRPr sz="10050"/>
            </a:lvl2pPr>
            <a:lvl3pPr marL="3291771" indent="0">
              <a:buNone/>
              <a:defRPr sz="8625"/>
            </a:lvl3pPr>
            <a:lvl4pPr marL="4937657" indent="0">
              <a:buNone/>
              <a:defRPr sz="7275"/>
            </a:lvl4pPr>
            <a:lvl5pPr marL="6583543" indent="0">
              <a:buNone/>
              <a:defRPr sz="7275"/>
            </a:lvl5pPr>
            <a:lvl6pPr marL="8229428" indent="0">
              <a:buNone/>
              <a:defRPr sz="7275"/>
            </a:lvl6pPr>
            <a:lvl7pPr marL="9875314" indent="0">
              <a:buNone/>
              <a:defRPr sz="7275"/>
            </a:lvl7pPr>
            <a:lvl8pPr marL="11521199" indent="0">
              <a:buNone/>
              <a:defRPr sz="7275"/>
            </a:lvl8pPr>
            <a:lvl9pPr marL="13167086" indent="0">
              <a:buNone/>
              <a:defRPr sz="727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8" y="34350964"/>
            <a:ext cx="19751041" cy="5151116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5025"/>
            </a:lvl1pPr>
            <a:lvl2pPr marL="1645886" indent="0">
              <a:buNone/>
              <a:defRPr sz="4275"/>
            </a:lvl2pPr>
            <a:lvl3pPr marL="3291771" indent="0">
              <a:buNone/>
              <a:defRPr sz="3600"/>
            </a:lvl3pPr>
            <a:lvl4pPr marL="4937657" indent="0">
              <a:buNone/>
              <a:defRPr sz="3225"/>
            </a:lvl4pPr>
            <a:lvl5pPr marL="6583543" indent="0">
              <a:buNone/>
              <a:defRPr sz="3225"/>
            </a:lvl5pPr>
            <a:lvl6pPr marL="8229428" indent="0">
              <a:buNone/>
              <a:defRPr sz="3225"/>
            </a:lvl6pPr>
            <a:lvl7pPr marL="9875314" indent="0">
              <a:buNone/>
              <a:defRPr sz="3225"/>
            </a:lvl7pPr>
            <a:lvl8pPr marL="11521199" indent="0">
              <a:buNone/>
              <a:defRPr sz="3225"/>
            </a:lvl8pPr>
            <a:lvl9pPr marL="13167086" indent="0">
              <a:buNone/>
              <a:defRPr sz="32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171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1" y="1757684"/>
            <a:ext cx="29626558" cy="7315200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10241283"/>
            <a:ext cx="29626558" cy="28966164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2"/>
            <a:ext cx="7680960" cy="23368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/>
            </a:defPPr>
            <a:lvl1pPr algn="l">
              <a:defRPr sz="4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7F76D-A730-4432-85DE-CA47D32BB251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1" y="40680642"/>
            <a:ext cx="10424160" cy="23368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/>
            </a:defPPr>
            <a:lvl1pPr algn="ctr">
              <a:defRPr sz="4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1" y="40680642"/>
            <a:ext cx="7680960" cy="23368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/>
            </a:defPPr>
            <a:lvl1pPr algn="r">
              <a:defRPr sz="4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7CD0-55F5-4017-8E2F-F1A5FF8435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074400" y="21945600"/>
            <a:ext cx="14274800" cy="39370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29718000" y="21945600"/>
            <a:ext cx="14274800" cy="39370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1460500" y="44399200"/>
            <a:ext cx="29997400" cy="14478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14605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 dirty="0">
                <a:solidFill>
                  <a:srgbClr val="808080"/>
                </a:solidFill>
              </a:rPr>
              <a:t>Template ID: </a:t>
            </a:r>
            <a:r>
              <a:rPr sz="4560" dirty="0" err="1">
                <a:solidFill>
                  <a:srgbClr val="808080"/>
                </a:solidFill>
              </a:rPr>
              <a:t>contemplativecloud</a:t>
            </a:r>
            <a:r>
              <a:rPr sz="4560" dirty="0">
                <a:solidFill>
                  <a:srgbClr val="808080"/>
                </a:solidFill>
              </a:rPr>
              <a:t>  Size: 36x48</a:t>
            </a:r>
          </a:p>
        </p:txBody>
      </p:sp>
    </p:spTree>
    <p:extLst>
      <p:ext uri="{BB962C8B-B14F-4D97-AF65-F5344CB8AC3E}">
        <p14:creationId xmlns:p14="http://schemas.microsoft.com/office/powerpoint/2010/main" val="119132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/>
      </a:defPPr>
      <a:lvl1pPr algn="ctr" defTabSz="3291771" rtl="0" eaLnBrk="1" latinLnBrk="0" hangingPunct="1">
        <a:spcBef>
          <a:spcPct val="0"/>
        </a:spcBef>
        <a:buNone/>
        <a:defRPr sz="158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1234415" indent="-1234415" algn="l" defTabSz="3291771" rtl="0" eaLnBrk="1" latinLnBrk="0" hangingPunct="1">
        <a:spcBef>
          <a:spcPct val="20000"/>
        </a:spcBef>
        <a:buFont typeface="Arial" pitchFamily="34" charset="0"/>
        <a:buChar char="•"/>
        <a:defRPr sz="11550" kern="1200">
          <a:solidFill>
            <a:schemeClr val="tx1"/>
          </a:solidFill>
          <a:latin typeface="+mn-lt"/>
          <a:ea typeface="+mn-ea"/>
          <a:cs typeface="+mn-cs"/>
        </a:defRPr>
      </a:lvl1pPr>
      <a:lvl2pPr marL="2674565" indent="-1028679" algn="l" defTabSz="3291771" rtl="0" eaLnBrk="1" latinLnBrk="0" hangingPunct="1">
        <a:spcBef>
          <a:spcPct val="20000"/>
        </a:spcBef>
        <a:buFont typeface="Arial" pitchFamily="34" charset="0"/>
        <a:buChar char="–"/>
        <a:defRPr sz="10050" kern="1200">
          <a:solidFill>
            <a:schemeClr val="tx1"/>
          </a:solidFill>
          <a:latin typeface="+mn-lt"/>
          <a:ea typeface="+mn-ea"/>
          <a:cs typeface="+mn-cs"/>
        </a:defRPr>
      </a:lvl2pPr>
      <a:lvl3pPr marL="4114715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8625" kern="1200">
          <a:solidFill>
            <a:schemeClr val="tx1"/>
          </a:solidFill>
          <a:latin typeface="+mn-lt"/>
          <a:ea typeface="+mn-ea"/>
          <a:cs typeface="+mn-cs"/>
        </a:defRPr>
      </a:lvl3pPr>
      <a:lvl4pPr marL="5760600" indent="-822943" algn="l" defTabSz="3291771" rtl="0" eaLnBrk="1" latinLnBrk="0" hangingPunct="1">
        <a:spcBef>
          <a:spcPct val="20000"/>
        </a:spcBef>
        <a:buFont typeface="Arial" pitchFamily="34" charset="0"/>
        <a:buChar char="–"/>
        <a:defRPr sz="7275" kern="1200">
          <a:solidFill>
            <a:schemeClr val="tx1"/>
          </a:solidFill>
          <a:latin typeface="+mn-lt"/>
          <a:ea typeface="+mn-ea"/>
          <a:cs typeface="+mn-cs"/>
        </a:defRPr>
      </a:lvl4pPr>
      <a:lvl5pPr marL="7406486" indent="-822943" algn="l" defTabSz="3291771" rtl="0" eaLnBrk="1" latinLnBrk="0" hangingPunct="1">
        <a:spcBef>
          <a:spcPct val="20000"/>
        </a:spcBef>
        <a:buFont typeface="Arial" pitchFamily="34" charset="0"/>
        <a:buChar char="»"/>
        <a:defRPr sz="7275" kern="1200">
          <a:solidFill>
            <a:schemeClr val="tx1"/>
          </a:solidFill>
          <a:latin typeface="+mn-lt"/>
          <a:ea typeface="+mn-ea"/>
          <a:cs typeface="+mn-cs"/>
        </a:defRPr>
      </a:lvl5pPr>
      <a:lvl6pPr marL="9052371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7275" kern="1200">
          <a:solidFill>
            <a:schemeClr val="tx1"/>
          </a:solidFill>
          <a:latin typeface="+mn-lt"/>
          <a:ea typeface="+mn-ea"/>
          <a:cs typeface="+mn-cs"/>
        </a:defRPr>
      </a:lvl6pPr>
      <a:lvl7pPr marL="10698257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7275" kern="1200">
          <a:solidFill>
            <a:schemeClr val="tx1"/>
          </a:solidFill>
          <a:latin typeface="+mn-lt"/>
          <a:ea typeface="+mn-ea"/>
          <a:cs typeface="+mn-cs"/>
        </a:defRPr>
      </a:lvl7pPr>
      <a:lvl8pPr marL="12344143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7275" kern="1200">
          <a:solidFill>
            <a:schemeClr val="tx1"/>
          </a:solidFill>
          <a:latin typeface="+mn-lt"/>
          <a:ea typeface="+mn-ea"/>
          <a:cs typeface="+mn-cs"/>
        </a:defRPr>
      </a:lvl8pPr>
      <a:lvl9pPr marL="13990028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7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1pPr>
      <a:lvl2pPr marL="1645886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2pPr>
      <a:lvl3pPr marL="3291771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3pPr>
      <a:lvl4pPr marL="4937657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4pPr>
      <a:lvl5pPr marL="6583543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5pPr>
      <a:lvl6pPr marL="8229428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6pPr>
      <a:lvl7pPr marL="9875314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7pPr>
      <a:lvl8pPr marL="11521199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8pPr>
      <a:lvl9pPr marL="13167086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diagramQuickStyle" Target="../diagrams/quickStyle3.xml"/><Relationship Id="rId3" Type="http://schemas.openxmlformats.org/officeDocument/2006/relationships/image" Target="../media/image3.jpeg"/><Relationship Id="rId21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Layout" Target="../diagrams/layout3.xml"/><Relationship Id="rId2" Type="http://schemas.openxmlformats.org/officeDocument/2006/relationships/slideLayout" Target="../slideLayouts/slideLayout1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5.jpeg"/><Relationship Id="rId10" Type="http://schemas.openxmlformats.org/officeDocument/2006/relationships/diagramLayout" Target="../diagrams/layout2.xml"/><Relationship Id="rId19" Type="http://schemas.openxmlformats.org/officeDocument/2006/relationships/diagramColors" Target="../diagrams/colors3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18449236"/>
            <a:ext cx="32918403" cy="24688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A49B59-5E6D-4210-ABDF-76DFCCBA64D7}"/>
              </a:ext>
            </a:extLst>
          </p:cNvPr>
          <p:cNvGrpSpPr/>
          <p:nvPr/>
        </p:nvGrpSpPr>
        <p:grpSpPr>
          <a:xfrm>
            <a:off x="-1" y="0"/>
            <a:ext cx="32918403" cy="5105357"/>
            <a:chOff x="-1" y="0"/>
            <a:chExt cx="32918403" cy="4501103"/>
          </a:xfrm>
        </p:grpSpPr>
        <p:sp>
          <p:nvSpPr>
            <p:cNvPr id="35" name="Rectangle 34"/>
            <p:cNvSpPr/>
            <p:nvPr/>
          </p:nvSpPr>
          <p:spPr>
            <a:xfrm>
              <a:off x="0" y="0"/>
              <a:ext cx="32918403" cy="4360825"/>
            </a:xfrm>
            <a:prstGeom prst="rect">
              <a:avLst/>
            </a:prstGeom>
            <a:gradFill flip="none" rotWithShape="1">
              <a:gsLst>
                <a:gs pos="0">
                  <a:srgbClr val="8CB1BE"/>
                </a:gs>
                <a:gs pos="9000">
                  <a:srgbClr val="E1EBEF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 sz="72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-1" y="4261073"/>
              <a:ext cx="32918403" cy="240030"/>
            </a:xfrm>
            <a:prstGeom prst="rect">
              <a:avLst/>
            </a:prstGeom>
            <a:solidFill>
              <a:srgbClr val="23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 sz="7200" dirty="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0" y="43250309"/>
            <a:ext cx="32918403" cy="640891"/>
          </a:xfrm>
          <a:prstGeom prst="rect">
            <a:avLst/>
          </a:prstGeom>
          <a:solidFill>
            <a:srgbClr val="23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 dirty="0"/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ADC1708B-DBA7-405A-832D-BDB694DCC894}"/>
              </a:ext>
            </a:extLst>
          </p:cNvPr>
          <p:cNvSpPr txBox="1"/>
          <p:nvPr/>
        </p:nvSpPr>
        <p:spPr>
          <a:xfrm>
            <a:off x="228600" y="1"/>
            <a:ext cx="27051000" cy="3119426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600" b="1" dirty="0">
                <a:solidFill>
                  <a:srgbClr val="C00000"/>
                </a:solidFill>
                <a:latin typeface="Bell MT" panose="02020503060305020303" pitchFamily="18" charset="0"/>
                <a:cs typeface="Arial" pitchFamily="34" charset="0"/>
              </a:rPr>
              <a:t>Why do people remain cataract blind despite easily accessible and affordable quality service? Patient's perspectives of barriers to cataract surgery in a four-year prospective study in Pune Slums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D99616FF-2607-417E-B672-719261008DB5}"/>
              </a:ext>
            </a:extLst>
          </p:cNvPr>
          <p:cNvSpPr txBox="1"/>
          <p:nvPr/>
        </p:nvSpPr>
        <p:spPr>
          <a:xfrm>
            <a:off x="-114299" y="3143660"/>
            <a:ext cx="27432000" cy="171739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Parikshit Gogate, Supriya Phadke, Shravani Gogate, Rajiv Khandekar, Geeta S Pardeshi</a:t>
            </a:r>
          </a:p>
          <a:p>
            <a:pPr algn="ctr"/>
            <a:r>
              <a:rPr lang="en-GB" sz="4800" dirty="0"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Dr. Gogate’s Eye Clinic, Community Eye Care Foundation.</a:t>
            </a:r>
            <a:endParaRPr lang="en-US" sz="4800" dirty="0">
              <a:latin typeface="Bell MT" panose="020205030603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EB7B2-C6D8-4575-8681-61A508AC12E2}"/>
              </a:ext>
            </a:extLst>
          </p:cNvPr>
          <p:cNvSpPr txBox="1"/>
          <p:nvPr/>
        </p:nvSpPr>
        <p:spPr>
          <a:xfrm>
            <a:off x="693842" y="28868912"/>
            <a:ext cx="15270485" cy="646331"/>
          </a:xfrm>
          <a:prstGeom prst="rect">
            <a:avLst/>
          </a:prstGeom>
          <a:ln>
            <a:noFill/>
          </a:ln>
          <a:effectLst>
            <a:outerShdw dist="114300" dir="5400000" algn="t" rotWithShape="0">
              <a:srgbClr val="EF5B5B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526941">
              <a:defRPr/>
            </a:pPr>
            <a:endParaRPr lang="en-US" sz="3600" dirty="0">
              <a:latin typeface="Bree Serif" panose="0200050304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CF195C-51C5-4513-BC8D-A4C0776E21CE}"/>
              </a:ext>
            </a:extLst>
          </p:cNvPr>
          <p:cNvSpPr txBox="1"/>
          <p:nvPr/>
        </p:nvSpPr>
        <p:spPr>
          <a:xfrm>
            <a:off x="693842" y="5736111"/>
            <a:ext cx="15270485" cy="646331"/>
          </a:xfrm>
          <a:prstGeom prst="rect">
            <a:avLst/>
          </a:prstGeom>
          <a:ln>
            <a:noFill/>
          </a:ln>
          <a:effectLst>
            <a:outerShdw dist="114300" dir="5400000" algn="t" rotWithShape="0">
              <a:srgbClr val="EF5B5B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526941">
              <a:defRPr/>
            </a:pPr>
            <a:endParaRPr lang="en-US" sz="3600" dirty="0">
              <a:latin typeface="Bree Serif" panose="0200050304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DD8365-EA81-487B-AEAB-246594E9BB02}"/>
              </a:ext>
            </a:extLst>
          </p:cNvPr>
          <p:cNvSpPr txBox="1"/>
          <p:nvPr/>
        </p:nvSpPr>
        <p:spPr>
          <a:xfrm>
            <a:off x="16954071" y="5736111"/>
            <a:ext cx="15270485" cy="646331"/>
          </a:xfrm>
          <a:prstGeom prst="rect">
            <a:avLst/>
          </a:prstGeom>
          <a:ln>
            <a:noFill/>
          </a:ln>
          <a:effectLst>
            <a:outerShdw dist="114300" dir="5400000" algn="t" rotWithShape="0">
              <a:srgbClr val="EF5B5B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526941">
              <a:defRPr/>
            </a:pPr>
            <a:endParaRPr lang="en-US" sz="3600" dirty="0">
              <a:latin typeface="Bree Serif" panose="02000503040000020004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6BBE28-F297-4ACF-9FF2-A8CACF4EEE5F}"/>
              </a:ext>
            </a:extLst>
          </p:cNvPr>
          <p:cNvSpPr txBox="1"/>
          <p:nvPr/>
        </p:nvSpPr>
        <p:spPr>
          <a:xfrm>
            <a:off x="17106471" y="36635167"/>
            <a:ext cx="15270485" cy="646331"/>
          </a:xfrm>
          <a:prstGeom prst="rect">
            <a:avLst/>
          </a:prstGeom>
          <a:ln>
            <a:noFill/>
          </a:ln>
          <a:effectLst>
            <a:outerShdw dist="114300" dir="5400000" algn="t" rotWithShape="0">
              <a:srgbClr val="EF5B5B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526941">
              <a:defRPr/>
            </a:pPr>
            <a:endParaRPr lang="en-US" sz="3600" dirty="0">
              <a:latin typeface="Bree Serif" panose="02000503040000020004" pitchFamily="2" charset="0"/>
            </a:endParaRPr>
          </a:p>
        </p:txBody>
      </p:sp>
      <p:sp>
        <p:nvSpPr>
          <p:cNvPr id="940" name="TextBox 939">
            <a:extLst>
              <a:ext uri="{FF2B5EF4-FFF2-40B4-BE49-F238E27FC236}">
                <a16:creationId xmlns:a16="http://schemas.microsoft.com/office/drawing/2014/main" id="{E85DBFDF-867A-4822-886E-00090E8226DD}"/>
              </a:ext>
            </a:extLst>
          </p:cNvPr>
          <p:cNvSpPr txBox="1"/>
          <p:nvPr/>
        </p:nvSpPr>
        <p:spPr>
          <a:xfrm>
            <a:off x="693844" y="6658393"/>
            <a:ext cx="15312794" cy="1348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>
              <a:lnSpc>
                <a:spcPct val="150000"/>
              </a:lnSpc>
            </a:pPr>
            <a:r>
              <a:rPr lang="en-GB" sz="2900" b="1" u="sng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Aims:</a:t>
            </a:r>
            <a:r>
              <a:rPr lang="en-GB" sz="2900" b="1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To understand why patients do not undergo cataract surgery despite the availability of services in the vicinity</a:t>
            </a:r>
          </a:p>
          <a:p>
            <a:pPr>
              <a:lnSpc>
                <a:spcPct val="150000"/>
              </a:lnSpc>
            </a:pPr>
            <a:r>
              <a:rPr lang="en-GB" sz="2900" b="1" u="sng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Settings:</a:t>
            </a:r>
            <a:r>
              <a:rPr lang="en-GB" sz="2900" b="1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Low-income group settlement</a:t>
            </a:r>
          </a:p>
          <a:p>
            <a:pPr>
              <a:lnSpc>
                <a:spcPct val="150000"/>
              </a:lnSpc>
            </a:pPr>
            <a:r>
              <a:rPr lang="en-GB" sz="2900" b="1" u="sng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Design:</a:t>
            </a:r>
            <a:r>
              <a:rPr lang="en-GB" sz="2900" b="1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Prospective community-based study</a:t>
            </a:r>
          </a:p>
          <a:p>
            <a:pPr>
              <a:lnSpc>
                <a:spcPct val="150000"/>
              </a:lnSpc>
            </a:pPr>
            <a:r>
              <a:rPr lang="en-GB" sz="2900" b="1" u="sng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Methods:</a:t>
            </a:r>
            <a:r>
              <a:rPr lang="en-GB" sz="2900" b="1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 door-to-door eye screening was conducted in 2015-16with a vision center offering  subsidized care. Those detected as having operable cataracts were advised  surgery. On follow-up visits in 2017, 2018, and 2019, those still visually impaired with unoperated cataracts were interviewed( questionnaire-based) to identify barriers to  cataract surgery. </a:t>
            </a:r>
          </a:p>
          <a:p>
            <a:pPr>
              <a:lnSpc>
                <a:spcPct val="150000"/>
              </a:lnSpc>
            </a:pPr>
            <a:r>
              <a:rPr lang="en-GB" sz="2900" b="1" u="sng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Results:</a:t>
            </a:r>
            <a:r>
              <a:rPr lang="en-GB" sz="2900" b="1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We screened 45,535 persons in 2015 -16. After one year, 474 were still  blind with cataracts. Of them, 85 (25.8%) had undergone cataract surgery in 2018, 245 still had cataracts. In 2019, of the 245 participants, 47 (24.7%) had undergone surgery, and 143 remained. The main barrier was high cost (&gt;50%) in all three years, especially in the older respondents (2017 and 2018: p=0.006; 2019: p=0.01). The other barriers were family/business obligations, and participants did not perceive cataracts as a severe problem ,was barrier significantly more in males (p=0.039) and those with longer duration of cataracts (p&lt;0.001). The respondents with poor vision in the better eye had a lower rate of family obligations as a barrier in all years (2017: p=0.008;2018: p=0.013;2019 p,0.001).</a:t>
            </a:r>
          </a:p>
          <a:p>
            <a:pPr>
              <a:lnSpc>
                <a:spcPct val="150000"/>
              </a:lnSpc>
            </a:pPr>
            <a:r>
              <a:rPr lang="en-GB" sz="2900" b="1" u="sng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Conclusion:</a:t>
            </a:r>
            <a:r>
              <a:rPr lang="en-GB" sz="2900" b="1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The community screening and vision center  addressed barriers like lack of awareness, service and distance , even subsidized cost was a challenge. Family/business obligations and no prioritization were other common reasons for not undergoing surgery. Qualitative research is needed to understand the dynamics of these barriers and design appropriate interventions</a:t>
            </a:r>
            <a:r>
              <a:rPr lang="en-GB" sz="2900" b="1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948" name="TextBox 947">
            <a:extLst>
              <a:ext uri="{FF2B5EF4-FFF2-40B4-BE49-F238E27FC236}">
                <a16:creationId xmlns:a16="http://schemas.microsoft.com/office/drawing/2014/main" id="{77838F30-39AF-4706-AB87-8847505ED198}"/>
              </a:ext>
            </a:extLst>
          </p:cNvPr>
          <p:cNvSpPr txBox="1"/>
          <p:nvPr/>
        </p:nvSpPr>
        <p:spPr>
          <a:xfrm>
            <a:off x="16971017" y="37642436"/>
            <a:ext cx="15312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GB" sz="3200" b="1" dirty="0">
                <a:latin typeface="Bell MT" panose="020205030603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This was a community-based study. The questions were asked in peoples’ homes or courtyards, not when they visited the health centres. For the first time, we have barriers being considered not as a snapshot but over the years.</a:t>
            </a:r>
          </a:p>
        </p:txBody>
      </p:sp>
      <p:pic>
        <p:nvPicPr>
          <p:cNvPr id="24" name="Picture 23" descr="IMG-20180313-WA0053.jpg"/>
          <p:cNvPicPr>
            <a:picLocks noChangeAspect="1"/>
          </p:cNvPicPr>
          <p:nvPr/>
        </p:nvPicPr>
        <p:blipFill>
          <a:blip r:embed="rId3" cstate="print"/>
          <a:srcRect l="14932" t="7022"/>
          <a:stretch>
            <a:fillRect/>
          </a:stretch>
        </p:blipFill>
        <p:spPr>
          <a:xfrm>
            <a:off x="1413721" y="23407710"/>
            <a:ext cx="5981699" cy="4842212"/>
          </a:xfrm>
          <a:prstGeom prst="rect">
            <a:avLst/>
          </a:prstGeom>
        </p:spPr>
      </p:pic>
      <p:graphicFrame>
        <p:nvGraphicFramePr>
          <p:cNvPr id="2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661340"/>
              </p:ext>
            </p:extLst>
          </p:nvPr>
        </p:nvGraphicFramePr>
        <p:xfrm>
          <a:off x="1032480" y="31983209"/>
          <a:ext cx="14794680" cy="7108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07398"/>
              </p:ext>
            </p:extLst>
          </p:nvPr>
        </p:nvGraphicFramePr>
        <p:xfrm>
          <a:off x="986771" y="37363097"/>
          <a:ext cx="15019867" cy="5535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1" name="Picture 2" descr="Dr. Gogat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701" y="2833159"/>
            <a:ext cx="5504138" cy="196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932916" y="6806912"/>
            <a:ext cx="14842483" cy="129801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chemeClr val="tx1"/>
                </a:solidFill>
                <a:latin typeface="Bell MT" panose="02020503060305020303" pitchFamily="18" charset="0"/>
              </a:rPr>
              <a:t>Figure 1: The number and status of participants recruited at baseline and retained at each year of follow up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93842" y="5448300"/>
            <a:ext cx="7192858" cy="741272"/>
          </a:xfrm>
          <a:prstGeom prst="roundRect">
            <a:avLst>
              <a:gd name="adj" fmla="val 4614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000" b="1" dirty="0">
                <a:solidFill>
                  <a:schemeClr val="tx1"/>
                </a:solidFill>
                <a:latin typeface="Bell MT" panose="02020503060305020303" pitchFamily="18" charset="0"/>
              </a:rPr>
              <a:t>Abstract:</a:t>
            </a:r>
            <a:endParaRPr lang="en-IN" sz="60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962542" y="5410200"/>
            <a:ext cx="10907608" cy="774656"/>
          </a:xfrm>
          <a:prstGeom prst="roundRect">
            <a:avLst>
              <a:gd name="adj" fmla="val 4614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000" b="1" dirty="0">
                <a:solidFill>
                  <a:schemeClr val="tx1"/>
                </a:solidFill>
              </a:rPr>
              <a:t>Flow of patients in the study</a:t>
            </a:r>
            <a:endParaRPr lang="en-IN" sz="6000" b="1" dirty="0">
              <a:solidFill>
                <a:schemeClr val="tx1"/>
              </a:solidFill>
            </a:endParaRPr>
          </a:p>
        </p:txBody>
      </p:sp>
      <p:graphicFrame>
        <p:nvGraphicFramePr>
          <p:cNvPr id="39" name="Content Placeholder 5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208710"/>
              </p:ext>
            </p:extLst>
          </p:nvPr>
        </p:nvGraphicFramePr>
        <p:xfrm>
          <a:off x="17720710" y="19226322"/>
          <a:ext cx="14054689" cy="779095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643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4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67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Barrier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Year 2017 N=474      n (%)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Year 2018 N=245             n (%)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Year 2019 N=143    n (%)</a:t>
                      </a:r>
                    </a:p>
                  </a:txBody>
                  <a:tcPr marL="61061" marR="6106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Do not have money to pay for eye checkup/surgery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272 (57.4)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138 (56.3)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78 (54.5)</a:t>
                      </a:r>
                    </a:p>
                  </a:txBody>
                  <a:tcPr marL="61061" marR="6106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Family/harvest/business obligations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188 (39.7)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110 (44.9)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73 (51)</a:t>
                      </a:r>
                    </a:p>
                  </a:txBody>
                  <a:tcPr marL="61061" marR="6106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Do not have a serious problem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139 (29.3)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73 (29.8)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43 (30.1)</a:t>
                      </a:r>
                    </a:p>
                  </a:txBody>
                  <a:tcPr marL="61061" marR="6106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Able to see adequately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89 (18.8)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46 (18.7)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 (16.1)</a:t>
                      </a:r>
                    </a:p>
                  </a:txBody>
                  <a:tcPr marL="61061" marR="6106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Eye disease/decrease in vision are natural with growing old, and so do not need treatment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55(11.6)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33(13.5)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 (13.3)</a:t>
                      </a:r>
                    </a:p>
                  </a:txBody>
                  <a:tcPr marL="61061" marR="6106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6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Eye checkups are not a priority because of other health problems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60 (12.7)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 (11.8)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 (8.4)</a:t>
                      </a:r>
                    </a:p>
                  </a:txBody>
                  <a:tcPr marL="61061" marR="6106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Afraid that seeing someone for an eye checkup would reveal vision loss, and therefore cause worry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48 (10.1)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 (11.8)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 (10.5)</a:t>
                      </a:r>
                    </a:p>
                  </a:txBody>
                  <a:tcPr marL="61061" marR="6106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5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dominant person in the family did not feel the need to seek healthcare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 (4.2)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 (6.7)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 (4.9)</a:t>
                      </a:r>
                    </a:p>
                  </a:txBody>
                  <a:tcPr marL="61061" marR="6106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5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Do not feel comfortable with the eye doctor/general medical practitioner that I have access to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8(1.7)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4(1.6)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3(2.1)</a:t>
                      </a:r>
                    </a:p>
                  </a:txBody>
                  <a:tcPr marL="61061" marR="6106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Have to travel far for eye checkup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 (3.2)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 (3.7)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 (2.8)</a:t>
                      </a:r>
                    </a:p>
                  </a:txBody>
                  <a:tcPr marL="61061" marR="61061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5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Would like eye checkup but other medical problems prevent me from going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 (6.3)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 (6.7)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 (4.2)</a:t>
                      </a:r>
                    </a:p>
                  </a:txBody>
                  <a:tcPr marL="61061" marR="61061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4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Do not know where to go for eye checkup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11(2.3)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7(2.9)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4(2.8)</a:t>
                      </a:r>
                    </a:p>
                  </a:txBody>
                  <a:tcPr marL="61061" marR="61061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68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 one willing to escort for the eye checkup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 (2.1)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5(2)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3(2.1)</a:t>
                      </a:r>
                    </a:p>
                  </a:txBody>
                  <a:tcPr marL="61061" marR="61061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73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Others - wanted free surgery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141 (29.8)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73 (29.8)</a:t>
                      </a:r>
                    </a:p>
                  </a:txBody>
                  <a:tcPr marL="61061" marR="610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49 (34.3)</a:t>
                      </a:r>
                    </a:p>
                  </a:txBody>
                  <a:tcPr marL="61061" marR="61061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1" name="Rounded Rectangle 40"/>
          <p:cNvSpPr/>
          <p:nvPr/>
        </p:nvSpPr>
        <p:spPr>
          <a:xfrm>
            <a:off x="17153042" y="36169426"/>
            <a:ext cx="7192858" cy="913992"/>
          </a:xfrm>
          <a:prstGeom prst="roundRect">
            <a:avLst>
              <a:gd name="adj" fmla="val 4614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000" b="1" dirty="0">
                <a:solidFill>
                  <a:schemeClr val="tx1"/>
                </a:solidFill>
              </a:rPr>
              <a:t>Strength</a:t>
            </a:r>
            <a:endParaRPr lang="en-IN" sz="600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08142" y="28651200"/>
            <a:ext cx="7192858" cy="582922"/>
          </a:xfrm>
          <a:prstGeom prst="roundRect">
            <a:avLst>
              <a:gd name="adj" fmla="val 4614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400" b="1" dirty="0">
                <a:solidFill>
                  <a:schemeClr val="tx1"/>
                </a:solidFill>
                <a:latin typeface="Bell MT" panose="02020503060305020303" pitchFamily="18" charset="0"/>
              </a:rPr>
              <a:t>Methodology</a:t>
            </a:r>
            <a:r>
              <a:rPr lang="en-GB" sz="4800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endParaRPr lang="en-IN" sz="48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42" name="Text Box 11"/>
          <p:cNvSpPr txBox="1"/>
          <p:nvPr/>
        </p:nvSpPr>
        <p:spPr>
          <a:xfrm>
            <a:off x="17603405" y="18212897"/>
            <a:ext cx="14353230" cy="65628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en-US" sz="2400" b="1" dirty="0">
                <a:latin typeface="Bell MT" panose="02020503060305020303" pitchFamily="18" charset="0"/>
                <a:cs typeface="Bell MT" panose="02020503060305020303" pitchFamily="18" charset="0"/>
                <a:sym typeface="+mn-ea"/>
              </a:rPr>
              <a:t>Table 1: Barriers to accessing cataract surgery reported by the study participants at each follow-up period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6BBE28-F297-4ACF-9FF2-A8CACF4EEE5F}"/>
              </a:ext>
            </a:extLst>
          </p:cNvPr>
          <p:cNvSpPr txBox="1"/>
          <p:nvPr/>
        </p:nvSpPr>
        <p:spPr>
          <a:xfrm>
            <a:off x="17106471" y="40578026"/>
            <a:ext cx="15270485" cy="646331"/>
          </a:xfrm>
          <a:prstGeom prst="rect">
            <a:avLst/>
          </a:prstGeom>
          <a:ln>
            <a:noFill/>
          </a:ln>
          <a:effectLst>
            <a:outerShdw dist="114300" dir="5400000" algn="t" rotWithShape="0">
              <a:srgbClr val="EF5B5B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526941">
              <a:defRPr/>
            </a:pPr>
            <a:endParaRPr lang="en-US" sz="3600" dirty="0">
              <a:latin typeface="Bree Serif" panose="02000503040000020004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7267342" y="40072836"/>
            <a:ext cx="7192858" cy="913992"/>
          </a:xfrm>
          <a:prstGeom prst="roundRect">
            <a:avLst>
              <a:gd name="adj" fmla="val 4614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000" b="1" dirty="0">
                <a:solidFill>
                  <a:schemeClr val="tx1"/>
                </a:solidFill>
              </a:rPr>
              <a:t>Acknowledgement</a:t>
            </a:r>
            <a:endParaRPr lang="en-IN" sz="6000" b="1" dirty="0">
              <a:solidFill>
                <a:schemeClr val="tx1"/>
              </a:solidFill>
            </a:endParaRPr>
          </a:p>
        </p:txBody>
      </p:sp>
      <p:pic>
        <p:nvPicPr>
          <p:cNvPr id="49" name="Picture 48" descr="E:\Community Eye Care Foundation\Vision Center Model II\20171212_111706.jpg"/>
          <p:cNvPicPr>
            <a:picLocks noGrp="1" noChangeAspect="1" noChangeArrowheads="1"/>
          </p:cNvPicPr>
          <p:nvPr/>
        </p:nvPicPr>
        <p:blipFill>
          <a:blip r:embed="rId15" cstate="print"/>
          <a:srcRect t="13143" b="37714"/>
          <a:stretch>
            <a:fillRect/>
          </a:stretch>
        </p:blipFill>
        <p:spPr bwMode="auto">
          <a:xfrm>
            <a:off x="8978005" y="23407710"/>
            <a:ext cx="7028633" cy="4828460"/>
          </a:xfrm>
          <a:prstGeom prst="rect">
            <a:avLst/>
          </a:prstGeom>
          <a:noFill/>
        </p:spPr>
      </p:pic>
      <p:graphicFrame>
        <p:nvGraphicFramePr>
          <p:cNvPr id="54" name="Diagram 53"/>
          <p:cNvGraphicFramePr/>
          <p:nvPr>
            <p:extLst>
              <p:ext uri="{D42A27DB-BD31-4B8C-83A1-F6EECF244321}">
                <p14:modId xmlns:p14="http://schemas.microsoft.com/office/powerpoint/2010/main" val="23731077"/>
              </p:ext>
            </p:extLst>
          </p:nvPr>
        </p:nvGraphicFramePr>
        <p:xfrm>
          <a:off x="18309599" y="8311697"/>
          <a:ext cx="12947315" cy="8581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5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142322"/>
              </p:ext>
            </p:extLst>
          </p:nvPr>
        </p:nvGraphicFramePr>
        <p:xfrm>
          <a:off x="3797291" y="20521755"/>
          <a:ext cx="9105900" cy="2659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8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7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948">
                <a:tc gridSpan="2">
                  <a:txBody>
                    <a:bodyPr/>
                    <a:lstStyle/>
                    <a:p>
                      <a:pPr algn="ctr"/>
                      <a:r>
                        <a:rPr lang="en-IN" sz="4000" b="1" dirty="0"/>
                        <a:t>Data of Door to Door Survey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744">
                <a:tc>
                  <a:txBody>
                    <a:bodyPr/>
                    <a:lstStyle/>
                    <a:p>
                      <a:r>
                        <a:rPr lang="en-IN" sz="2800" b="1" dirty="0"/>
                        <a:t>Total household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/>
                        <a:t>9463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744">
                <a:tc>
                  <a:txBody>
                    <a:bodyPr/>
                    <a:lstStyle/>
                    <a:p>
                      <a:r>
                        <a:rPr lang="en-IN" sz="2800" b="1" dirty="0"/>
                        <a:t>Total</a:t>
                      </a:r>
                      <a:r>
                        <a:rPr lang="en-IN" sz="2800" b="1" baseline="0" dirty="0"/>
                        <a:t> screen</a:t>
                      </a:r>
                      <a:endParaRPr lang="en-IN" sz="2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en-IN" sz="2800" b="1" dirty="0">
                          <a:solidFill>
                            <a:schemeClr val="tx1"/>
                          </a:solidFill>
                        </a:rPr>
                        <a:t>44535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744">
                <a:tc>
                  <a:txBody>
                    <a:bodyPr/>
                    <a:lstStyle/>
                    <a:p>
                      <a:r>
                        <a:rPr lang="en-IN" sz="2800" b="1" dirty="0"/>
                        <a:t>Cataract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2800" b="1" dirty="0"/>
                        <a:t>565+788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744">
                <a:tc>
                  <a:txBody>
                    <a:bodyPr/>
                    <a:lstStyle/>
                    <a:p>
                      <a:r>
                        <a:rPr lang="en-IN" sz="2800" b="1" dirty="0"/>
                        <a:t>Refractive</a:t>
                      </a:r>
                      <a:r>
                        <a:rPr lang="en-IN" sz="2800" b="1" baseline="0" dirty="0"/>
                        <a:t> error</a:t>
                      </a:r>
                      <a:endParaRPr lang="en-IN" sz="2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2800" b="1" dirty="0"/>
                        <a:t>3503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190684"/>
              </p:ext>
            </p:extLst>
          </p:nvPr>
        </p:nvGraphicFramePr>
        <p:xfrm>
          <a:off x="17800313" y="29001577"/>
          <a:ext cx="13904073" cy="6464565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1744896">
                  <a:extLst>
                    <a:ext uri="{9D8B030D-6E8A-4147-A177-3AD203B41FA5}">
                      <a16:colId xmlns:a16="http://schemas.microsoft.com/office/drawing/2014/main" val="1328497"/>
                    </a:ext>
                  </a:extLst>
                </a:gridCol>
                <a:gridCol w="2168878">
                  <a:extLst>
                    <a:ext uri="{9D8B030D-6E8A-4147-A177-3AD203B41FA5}">
                      <a16:colId xmlns:a16="http://schemas.microsoft.com/office/drawing/2014/main" val="572132016"/>
                    </a:ext>
                  </a:extLst>
                </a:gridCol>
                <a:gridCol w="1519895">
                  <a:extLst>
                    <a:ext uri="{9D8B030D-6E8A-4147-A177-3AD203B41FA5}">
                      <a16:colId xmlns:a16="http://schemas.microsoft.com/office/drawing/2014/main" val="2541360337"/>
                    </a:ext>
                  </a:extLst>
                </a:gridCol>
                <a:gridCol w="2386224">
                  <a:extLst>
                    <a:ext uri="{9D8B030D-6E8A-4147-A177-3AD203B41FA5}">
                      <a16:colId xmlns:a16="http://schemas.microsoft.com/office/drawing/2014/main" val="3406987140"/>
                    </a:ext>
                  </a:extLst>
                </a:gridCol>
                <a:gridCol w="6084180">
                  <a:extLst>
                    <a:ext uri="{9D8B030D-6E8A-4147-A177-3AD203B41FA5}">
                      <a16:colId xmlns:a16="http://schemas.microsoft.com/office/drawing/2014/main" val="3724887898"/>
                    </a:ext>
                  </a:extLst>
                </a:gridCol>
              </a:tblGrid>
              <a:tr h="492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AUTHOR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COUNTRY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YEAR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POPULATION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MAIN BARRIER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extLst>
                  <a:ext uri="{0D108BD9-81ED-4DB2-BD59-A6C34878D82A}">
                    <a16:rowId xmlns:a16="http://schemas.microsoft.com/office/drawing/2014/main" val="1638454848"/>
                  </a:ext>
                </a:extLst>
              </a:tr>
              <a:tr h="746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Lange N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Poland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2023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Nation wide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Cost of medicines for surgery a barrier, widowed, single more like to undergo surgery earlier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extLst>
                  <a:ext uri="{0D108BD9-81ED-4DB2-BD59-A6C34878D82A}">
                    <a16:rowId xmlns:a16="http://schemas.microsoft.com/office/drawing/2014/main" val="917937807"/>
                  </a:ext>
                </a:extLst>
              </a:tr>
              <a:tr h="746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Omiya D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Nigeria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2024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South east Nigeria, RAAB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Gender is barrier, so is cost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extLst>
                  <a:ext uri="{0D108BD9-81ED-4DB2-BD59-A6C34878D82A}">
                    <a16:rowId xmlns:a16="http://schemas.microsoft.com/office/drawing/2014/main" val="1054402339"/>
                  </a:ext>
                </a:extLst>
              </a:tr>
              <a:tr h="373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Max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China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2020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Rural China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Better vision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extLst>
                  <a:ext uri="{0D108BD9-81ED-4DB2-BD59-A6C34878D82A}">
                    <a16:rowId xmlns:a16="http://schemas.microsoft.com/office/drawing/2014/main" val="3324387179"/>
                  </a:ext>
                </a:extLst>
              </a:tr>
              <a:tr h="746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Awed AA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USA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2023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Nation wide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Those with higher income and insurance more likely to undergo cataract surgery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extLst>
                  <a:ext uri="{0D108BD9-81ED-4DB2-BD59-A6C34878D82A}">
                    <a16:rowId xmlns:a16="http://schemas.microsoft.com/office/drawing/2014/main" val="1996000395"/>
                  </a:ext>
                </a:extLst>
              </a:tr>
              <a:tr h="1119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Yap if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Malaysia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2022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Nation wide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Need not felt 43.5%</a:t>
                      </a:r>
                      <a:endParaRPr lang="en-IN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Fear/poor result of surgery 16.2%. Reluctance for surgery more outside central zone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extLst>
                  <a:ext uri="{0D108BD9-81ED-4DB2-BD59-A6C34878D82A}">
                    <a16:rowId xmlns:a16="http://schemas.microsoft.com/office/drawing/2014/main" val="1396242279"/>
                  </a:ext>
                </a:extLst>
              </a:tr>
              <a:tr h="746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Alsawahili H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Egypt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2020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Sohag governorate, RAAB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Cost 51.5%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extLst>
                  <a:ext uri="{0D108BD9-81ED-4DB2-BD59-A6C34878D82A}">
                    <a16:rowId xmlns:a16="http://schemas.microsoft.com/office/drawing/2014/main" val="3205412419"/>
                  </a:ext>
                </a:extLst>
              </a:tr>
              <a:tr h="746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ChariwalaR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India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2021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Tribal belt of Gujarat, RAAB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Lack of escort 34.3%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extLst>
                  <a:ext uri="{0D108BD9-81ED-4DB2-BD59-A6C34878D82A}">
                    <a16:rowId xmlns:a16="http://schemas.microsoft.com/office/drawing/2014/main" val="3960259730"/>
                  </a:ext>
                </a:extLst>
              </a:tr>
              <a:tr h="746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Shen W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China 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2020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Yunaan minority study 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Lack of awareness, knowledge, cost fear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601" marR="50601" marT="0" marB="0"/>
                </a:tc>
                <a:extLst>
                  <a:ext uri="{0D108BD9-81ED-4DB2-BD59-A6C34878D82A}">
                    <a16:rowId xmlns:a16="http://schemas.microsoft.com/office/drawing/2014/main" val="3076537833"/>
                  </a:ext>
                </a:extLst>
              </a:tr>
            </a:tbl>
          </a:graphicData>
        </a:graphic>
      </p:graphicFrame>
      <p:sp>
        <p:nvSpPr>
          <p:cNvPr id="58" name="Text Box 11"/>
          <p:cNvSpPr txBox="1"/>
          <p:nvPr/>
        </p:nvSpPr>
        <p:spPr>
          <a:xfrm>
            <a:off x="693842" y="30971764"/>
            <a:ext cx="13588788" cy="6562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>
              <a:buNone/>
            </a:pPr>
            <a:r>
              <a:rPr lang="en-US" sz="4400" b="1" dirty="0">
                <a:latin typeface="Bell MT" panose="02020503060305020303" pitchFamily="18" charset="0"/>
              </a:rPr>
              <a:t>Study was conducted in two sections:</a:t>
            </a:r>
          </a:p>
        </p:txBody>
      </p:sp>
      <p:sp>
        <p:nvSpPr>
          <p:cNvPr id="60" name="Text Box 11"/>
          <p:cNvSpPr txBox="1"/>
          <p:nvPr/>
        </p:nvSpPr>
        <p:spPr>
          <a:xfrm>
            <a:off x="17720709" y="27766315"/>
            <a:ext cx="14121625" cy="72847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en-US" sz="2800" b="1" dirty="0">
                <a:latin typeface="Bell MT" panose="02020503060305020303" pitchFamily="18" charset="0"/>
                <a:cs typeface="Bell MT" panose="02020503060305020303" pitchFamily="18" charset="0"/>
                <a:sym typeface="+mn-ea"/>
              </a:rPr>
              <a:t>Table 2: </a:t>
            </a:r>
            <a:r>
              <a:rPr lang="en-US" sz="2800" b="1" dirty="0"/>
              <a:t>Comparison of barriers to cataract surgery in recent years across the world.</a:t>
            </a:r>
            <a:endParaRPr lang="en-US" sz="2800" b="1" dirty="0">
              <a:latin typeface="Bell MT" panose="02020503060305020303" pitchFamily="18" charset="0"/>
              <a:cs typeface="Bell MT" panose="02020503060305020303" pitchFamily="18" charset="0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701" y="73846"/>
            <a:ext cx="5559972" cy="21872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66526" y="41354477"/>
            <a:ext cx="7198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>
                <a:latin typeface="Bell MT" panose="02020503060305020303" pitchFamily="18" charset="0"/>
              </a:rPr>
              <a:t>Dr. Taraprasad Das for his guidance 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Bell MT" panose="02020503060305020303" pitchFamily="18" charset="0"/>
              </a:rPr>
              <a:t>Dr  Shrivallabh Sane for Biostatistics 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Bell MT" panose="02020503060305020303" pitchFamily="18" charset="0"/>
              </a:rPr>
              <a:t>Optom Mohankumar for editing poster  </a:t>
            </a:r>
            <a:endParaRPr lang="en-IN" sz="3200" dirty="0">
              <a:latin typeface="Bell MT" panose="020205030603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271" y="29732955"/>
            <a:ext cx="164592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Bell MT" panose="02020503060305020303" pitchFamily="18" charset="0"/>
              </a:rPr>
              <a:t>Study was approved by institutional ethics sub-committee of Padmashri D. Y. Patil Medical College, Pimpri, Pune, India.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25379" y="41986200"/>
            <a:ext cx="685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26</a:t>
            </a:r>
            <a:r>
              <a:rPr lang="en-GB" sz="3200" baseline="30000" dirty="0"/>
              <a:t>th</a:t>
            </a:r>
            <a:r>
              <a:rPr lang="en-GB" sz="3200" dirty="0"/>
              <a:t> ISGEO Congress, Kathmandu, Nepal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15091641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contemplativecloud|08-2022"/>
  <p:tag name="PRESGUID" val="c64a82e8-879f-4ffe-ac67-f90776fc1f6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71*645"/>
  <p:tag name="TABLE_ENDDRAG_RECT" val="2548*990*871*6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1e2e26-6594-4113-807c-31bf67445c7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C982E288B8DF4985E4307E8EFAF87D" ma:contentTypeVersion="9" ma:contentTypeDescription="Create a new document." ma:contentTypeScope="" ma:versionID="22af918e279e44e8dbbdaa141ab86bbe">
  <xsd:schema xmlns:xsd="http://www.w3.org/2001/XMLSchema" xmlns:xs="http://www.w3.org/2001/XMLSchema" xmlns:p="http://schemas.microsoft.com/office/2006/metadata/properties" xmlns:ns2="e71e2e26-6594-4113-807c-31bf67445c70" targetNamespace="http://schemas.microsoft.com/office/2006/metadata/properties" ma:root="true" ma:fieldsID="7a72bea5c7cbe5e892fe326a0e5c68ff" ns2:_="">
    <xsd:import namespace="e71e2e26-6594-4113-807c-31bf67445c7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e2e26-6594-4113-807c-31bf67445c7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207403b-203c-4ed3-95cd-88a8521891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521C8F-C2C4-467A-88D2-528A73C34020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e71e2e26-6594-4113-807c-31bf67445c70"/>
  </ds:schemaRefs>
</ds:datastoreItem>
</file>

<file path=customXml/itemProps2.xml><?xml version="1.0" encoding="utf-8"?>
<ds:datastoreItem xmlns:ds="http://schemas.openxmlformats.org/officeDocument/2006/customXml" ds:itemID="{75447AAA-235B-4082-93CF-45DC31B466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3A0122-6907-44DE-9270-E1D967BC63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1e2e26-6594-4113-807c-31bf67445c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5170</TotalTime>
  <Words>1187</Words>
  <Application>Microsoft Office PowerPoint</Application>
  <PresentationFormat>Custom</PresentationFormat>
  <Paragraphs>159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Bell MT</vt:lpstr>
      <vt:lpstr>Arial</vt:lpstr>
      <vt:lpstr>Bree Serif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Jacqueline Ramke</cp:lastModifiedBy>
  <cp:revision>65</cp:revision>
  <dcterms:modified xsi:type="dcterms:W3CDTF">2025-04-22T10:50:59Z</dcterms:modified>
  <cp:category>research posters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0x0101000FC982E288B8DF4985E4307E8EFAF87D</vt:lpwstr>
  </property>
  <property fmtid="{D5CDD505-2E9C-101B-9397-08002B2CF9AE}" pid="3" name="MediaServiceImageTags">
    <vt:lpwstr/>
  </property>
</Properties>
</file>